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Read the text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proxima"/>
              </a:rPr>
              <a:t>Created at Microsoft by Anders Hejlsberg (designer of C#)</a:t>
            </a: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64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I’m neither a JavaScript or Typescript developer so I will not dive down into the more technical aspects of either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Static typing, no need to use  JS linter. Can be turned of if you need to (during refactoring from JavaScript for example)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Static typing means that you have to declare your variable by type, like number or string, before you can use them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Java is a static typed language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Python is dynamically typed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This since Typescript is a superset of JavaScript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Using Typescript makes it easier to structure and maintain your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It is possible to refactor, but needs JavaScript and Typescript expertise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7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how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63382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good practice with simple assertions that we are on desired page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how we can wait for promise to </a:t>
            </a:r>
            <a:r>
              <a:rPr lang="en-US" noProof="0" dirty="0" err="1"/>
              <a:t>finnish</a:t>
            </a:r>
            <a:r>
              <a:rPr lang="en-US" noProof="0" dirty="0"/>
              <a:t> and how we use expect in that callback for assertion</a:t>
            </a:r>
          </a:p>
        </p:txBody>
      </p:sp>
    </p:spTree>
    <p:extLst>
      <p:ext uri="{BB962C8B-B14F-4D97-AF65-F5344CB8AC3E}">
        <p14:creationId xmlns:p14="http://schemas.microsoft.com/office/powerpoint/2010/main" val="33821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urce-to-source_compiler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Static_typ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Superset" TargetMode="External"/><Relationship Id="rId4" Type="http://schemas.openxmlformats.org/officeDocument/2006/relationships/hyperlink" Target="https://en.wikipedia.org/wiki/Microsoft" TargetMode="External"/><Relationship Id="rId9" Type="http://schemas.openxmlformats.org/officeDocument/2006/relationships/hyperlink" Target="https://en.wikipedia.org/wiki/TypeScript#cite_note-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getting-started/writing-your-first-te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g.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WS Solution Exercise 1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1520" y="1290464"/>
            <a:ext cx="8712968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" sz="2400" dirty="0"/>
              <a:t>Walk thru of suggested solution</a:t>
            </a:r>
          </a:p>
          <a:p>
            <a:pPr marL="0" indent="0">
              <a:buNone/>
            </a:pPr>
            <a:endParaRPr lang="sv" sz="2000" dirty="0"/>
          </a:p>
        </p:txBody>
      </p:sp>
    </p:spTree>
    <p:extLst>
      <p:ext uri="{BB962C8B-B14F-4D97-AF65-F5344CB8AC3E}">
        <p14:creationId xmlns:p14="http://schemas.microsoft.com/office/powerpoint/2010/main" val="312132335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What is TypeScript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" sz="2400" dirty="0"/>
              <a:t>Wikipedia: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gramming language"/>
              </a:rPr>
              <a:t>programming language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developed and maintained by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icrosoft"/>
              </a:rPr>
              <a:t>Microsoft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is a strict syntactical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uperset"/>
              </a:rPr>
              <a:t>superset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avaScript"/>
              </a:rPr>
              <a:t>JavaScript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adds optional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Static typing"/>
              </a:rPr>
              <a:t>static typing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the language. TypeScript is designed for the development of large applications and </a:t>
            </a:r>
            <a:r>
              <a:rPr lang="en-US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Source-to-source compiler"/>
              </a:rPr>
              <a:t>transcompiles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JavaScript.</a:t>
            </a:r>
            <a:r>
              <a:rPr lang="en-US" sz="16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[5]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TypeScript is a superset of JavaScript, existing JavaScript programs are also valid TypeScript programs.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4320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TypeScript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Static typing (optional)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Every .</a:t>
            </a:r>
            <a:r>
              <a:rPr lang="en-US" sz="2400" dirty="0" err="1"/>
              <a:t>js</a:t>
            </a:r>
            <a:r>
              <a:rPr lang="en-US" sz="2400" dirty="0"/>
              <a:t>-file is a valid TypeScript file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More reliable, easier to refactor.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Better for larger/complex projects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Better to start with TypeScript direct.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Large JavaScript projects can be hard to refactor to TypeScript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8180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First Test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Mocha and Chai.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>
                <a:hlinkClick r:id="rId3"/>
              </a:rPr>
              <a:t>https://docs.cypress.io/guides/getting-started/writing-your-first-test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Remember to open two git-bash, cypress app will lock one git-bash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Stop when you get to headline “Next Steps”</a:t>
            </a:r>
            <a:endParaRPr lang="sv" sz="17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WS Exercise 1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1520" y="1290464"/>
            <a:ext cx="8712968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Create folder ‘Exercises’ in /cypress/integration/</a:t>
            </a:r>
          </a:p>
          <a:p>
            <a:r>
              <a:rPr lang="en-US" sz="2400" dirty="0"/>
              <a:t>In that folder create test specification ex1_spec.js</a:t>
            </a:r>
          </a:p>
          <a:p>
            <a:r>
              <a:rPr lang="en-US" sz="2400" dirty="0"/>
              <a:t>The test should check that David Caro is the contact person for test automation at CAG</a:t>
            </a:r>
          </a:p>
          <a:p>
            <a:pPr lvl="1"/>
            <a:r>
              <a:rPr lang="en-US" sz="2000" dirty="0"/>
              <a:t>Cag is found at url: </a:t>
            </a:r>
            <a:r>
              <a:rPr lang="en-US" sz="2000" dirty="0">
                <a:hlinkClick r:id="rId3"/>
              </a:rPr>
              <a:t>https://www.cag.se/</a:t>
            </a:r>
            <a:endParaRPr lang="en-US" sz="2000" dirty="0"/>
          </a:p>
          <a:p>
            <a:pPr lvl="1"/>
            <a:r>
              <a:rPr lang="en-US" sz="2000" dirty="0"/>
              <a:t>One way of finding David is:</a:t>
            </a:r>
            <a:br>
              <a:rPr lang="en-US" sz="2000" dirty="0"/>
            </a:br>
            <a:r>
              <a:rPr lang="en-US" sz="2000" dirty="0"/>
              <a:t>Homepage -&gt; </a:t>
            </a:r>
            <a:r>
              <a:rPr lang="en-US" sz="2000" dirty="0" err="1"/>
              <a:t>Systemutveckling</a:t>
            </a:r>
            <a:r>
              <a:rPr lang="en-US" sz="2000" dirty="0"/>
              <a:t> -&gt; Mer om Test</a:t>
            </a:r>
          </a:p>
          <a:p>
            <a:pPr lvl="1"/>
            <a:r>
              <a:rPr lang="en-US" sz="2000" dirty="0"/>
              <a:t>NB! It’s tricky to check </a:t>
            </a:r>
            <a:r>
              <a:rPr lang="en-US" sz="2000" dirty="0" err="1"/>
              <a:t>Davids</a:t>
            </a:r>
            <a:r>
              <a:rPr lang="en-US" sz="2000" dirty="0"/>
              <a:t> name. I will show you how, if you get stuck. </a:t>
            </a:r>
            <a:br>
              <a:rPr lang="en-US" sz="2000" dirty="0"/>
            </a:br>
            <a:r>
              <a:rPr lang="en-US" sz="2000" dirty="0"/>
              <a:t>Clue: Resolve promise first.</a:t>
            </a:r>
            <a:endParaRPr lang="sv" sz="2000" dirty="0"/>
          </a:p>
        </p:txBody>
      </p:sp>
    </p:spTree>
    <p:extLst>
      <p:ext uri="{BB962C8B-B14F-4D97-AF65-F5344CB8AC3E}">
        <p14:creationId xmlns:p14="http://schemas.microsoft.com/office/powerpoint/2010/main" val="30815439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10701</TotalTime>
  <Words>1334</Words>
  <Application>Microsoft Office PowerPoint</Application>
  <PresentationFormat>On-screen Show (4:3)</PresentationFormat>
  <Paragraphs>176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Lucida Console</vt:lpstr>
      <vt:lpstr>proxima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  <vt:lpstr>WS Exercise 1</vt:lpstr>
      <vt:lpstr>WS Solution Exercise 1</vt:lpstr>
      <vt:lpstr> What is TypeScript?</vt:lpstr>
      <vt:lpstr> Why TypeScript?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353</cp:revision>
  <cp:lastPrinted>2013-10-14T12:02:50Z</cp:lastPrinted>
  <dcterms:created xsi:type="dcterms:W3CDTF">2011-05-25T07:48:06Z</dcterms:created>
  <dcterms:modified xsi:type="dcterms:W3CDTF">2021-09-30T12:55:37Z</dcterms:modified>
</cp:coreProperties>
</file>