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6" r:id="rId3"/>
    <p:sldId id="367" r:id="rId4"/>
    <p:sldId id="382" r:id="rId5"/>
    <p:sldId id="383" r:id="rId6"/>
    <p:sldId id="384" r:id="rId7"/>
    <p:sldId id="388" r:id="rId8"/>
    <p:sldId id="385" r:id="rId9"/>
    <p:sldId id="386" r:id="rId10"/>
    <p:sldId id="387" r:id="rId11"/>
    <p:sldId id="381" r:id="rId12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14" d="100"/>
          <a:sy n="114" d="100"/>
        </p:scale>
        <p:origin x="11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2016-12-14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Community edition är gratis men kompetent.</a:t>
            </a:r>
            <a:br>
              <a:rPr lang="sv-SE" baseline="0" dirty="0"/>
            </a:br>
            <a:r>
              <a:rPr lang="sv-SE" baseline="0" dirty="0"/>
              <a:t>Microsoftkonto behövs för smidigare användning av VS2015</a:t>
            </a:r>
          </a:p>
          <a:p>
            <a:endParaRPr lang="sv-SE" baseline="0" dirty="0"/>
          </a:p>
          <a:p>
            <a:r>
              <a:rPr lang="sv-SE" baseline="0" dirty="0"/>
              <a:t>Nu skall alla ha VS2015 uppe.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få lite känsla för hur man</a:t>
            </a:r>
            <a:r>
              <a:rPr lang="sv-SE" baseline="0" dirty="0"/>
              <a:t> kan jobba i VS2015, ska vi göra en enkel </a:t>
            </a:r>
            <a:r>
              <a:rPr lang="sv-SE" baseline="0" dirty="0" err="1"/>
              <a:t>windowsapplikation</a:t>
            </a:r>
            <a:r>
              <a:rPr lang="sv-SE" baseline="0" dirty="0"/>
              <a:t>.</a:t>
            </a:r>
          </a:p>
          <a:p>
            <a:r>
              <a:rPr lang="sv-SE" baseline="0" dirty="0"/>
              <a:t>Visa hur min VS ser ut.</a:t>
            </a:r>
          </a:p>
          <a:p>
            <a:r>
              <a:rPr lang="sv-SE" baseline="0" dirty="0"/>
              <a:t>När </a:t>
            </a:r>
            <a:r>
              <a:rPr lang="sv-SE" baseline="0" dirty="0" err="1"/>
              <a:t>labeln</a:t>
            </a:r>
            <a:r>
              <a:rPr lang="sv-SE" baseline="0" dirty="0"/>
              <a:t> är på plats berätta om de vyer vi ser: </a:t>
            </a:r>
            <a:r>
              <a:rPr lang="sv-SE" baseline="0" dirty="0" err="1"/>
              <a:t>Toolbox</a:t>
            </a:r>
            <a:r>
              <a:rPr lang="sv-SE" baseline="0" dirty="0"/>
              <a:t>, Solution </a:t>
            </a:r>
            <a:r>
              <a:rPr lang="sv-SE" baseline="0" dirty="0" err="1"/>
              <a:t>explorer</a:t>
            </a:r>
            <a:r>
              <a:rPr lang="sv-SE" baseline="0" dirty="0"/>
              <a:t>, </a:t>
            </a:r>
            <a:r>
              <a:rPr lang="sv-SE" baseline="0" dirty="0" err="1"/>
              <a:t>Properties</a:t>
            </a:r>
            <a:endParaRPr lang="sv-SE" baseline="0" dirty="0"/>
          </a:p>
          <a:p>
            <a:r>
              <a:rPr lang="sv-SE" baseline="0" dirty="0"/>
              <a:t>GUI-hanteraren i VS2015 verkar ha samma brister som GUI-hanterare för Java.</a:t>
            </a:r>
          </a:p>
          <a:p>
            <a:r>
              <a:rPr lang="sv-SE" baseline="0" dirty="0"/>
              <a:t>Kontrollerna ni drar in blir automatiskt initierade/skapade då kod läggs till en </a:t>
            </a:r>
            <a:r>
              <a:rPr lang="sv-SE" baseline="0" dirty="0" err="1"/>
              <a:t>mapfil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fil hanterar kopplingen mellan </a:t>
            </a:r>
            <a:r>
              <a:rPr lang="sv-SE" baseline="0" dirty="0" err="1"/>
              <a:t>gui</a:t>
            </a:r>
            <a:r>
              <a:rPr lang="sv-SE" baseline="0" dirty="0"/>
              <a:t>-objekt och kod för logik.</a:t>
            </a:r>
          </a:p>
          <a:p>
            <a:r>
              <a:rPr lang="sv-SE" baseline="0" dirty="0"/>
              <a:t>Om man dubbelklickar på en ett </a:t>
            </a:r>
            <a:r>
              <a:rPr lang="sv-SE" baseline="0" dirty="0" err="1"/>
              <a:t>gui</a:t>
            </a:r>
            <a:r>
              <a:rPr lang="sv-SE" baseline="0" dirty="0"/>
              <a:t>-objekt så öppnas färdig kodsnutt där man kan lägga till sin kod för event på just det objektet.</a:t>
            </a:r>
          </a:p>
          <a:p>
            <a:r>
              <a:rPr lang="sv-SE" baseline="0" dirty="0"/>
              <a:t>Men om man i </a:t>
            </a:r>
            <a:r>
              <a:rPr lang="sv-SE" baseline="0" dirty="0" err="1"/>
              <a:t>guiet</a:t>
            </a:r>
            <a:r>
              <a:rPr lang="sv-SE" baseline="0" dirty="0"/>
              <a:t> sedan tar bort kontrollen kommer man att få fel, detta då eventhanteringskoden ej tagits bort.</a:t>
            </a:r>
          </a:p>
          <a:p>
            <a:r>
              <a:rPr lang="sv-SE" baseline="0" dirty="0"/>
              <a:t>Den försöker då lägga lyssnare på ett icke existerande objekt.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enkelt kunna</a:t>
            </a:r>
            <a:r>
              <a:rPr lang="sv-SE" baseline="0" dirty="0"/>
              <a:t> hantera de tillägg och ramverk som behövs för att köra </a:t>
            </a:r>
            <a:r>
              <a:rPr lang="sv-SE" baseline="0" dirty="0" err="1"/>
              <a:t>Nunit</a:t>
            </a:r>
            <a:r>
              <a:rPr lang="sv-SE" baseline="0" dirty="0"/>
              <a:t> och Webbdriver, så ska vi titta på pakethanteraren </a:t>
            </a:r>
            <a:r>
              <a:rPr lang="sv-SE" baseline="0" dirty="0" err="1"/>
              <a:t>Nuget</a:t>
            </a:r>
            <a:r>
              <a:rPr lang="sv-SE" baseline="0" dirty="0"/>
              <a:t>.</a:t>
            </a:r>
          </a:p>
          <a:p>
            <a:r>
              <a:rPr lang="sv-SE" baseline="0" dirty="0"/>
              <a:t>Stäng fönsterapplikationen och stäng det projektet. Skapa nytt projekt enligt sliden.</a:t>
            </a:r>
          </a:p>
          <a:p>
            <a:r>
              <a:rPr lang="sv-SE" baseline="0" dirty="0"/>
              <a:t>Nu har ni ett tomt projekt av typen Class </a:t>
            </a:r>
            <a:r>
              <a:rPr lang="sv-SE" baseline="0" dirty="0" err="1"/>
              <a:t>Library</a:t>
            </a:r>
            <a:r>
              <a:rPr lang="sv-SE" baseline="0" dirty="0"/>
              <a:t>, dvs det finns inget inbyggt stöd för fönster eller annan </a:t>
            </a:r>
            <a:r>
              <a:rPr lang="sv-SE" baseline="0" dirty="0" err="1"/>
              <a:t>gui</a:t>
            </a:r>
            <a:r>
              <a:rPr lang="sv-SE" baseline="0" dirty="0"/>
              <a:t>-hantering</a:t>
            </a:r>
            <a:r>
              <a:rPr lang="sv-SE" baseline="0" dirty="0"/>
              <a:t> (blir lite mindre då)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02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Vi ska nu prova att lägga till </a:t>
            </a:r>
            <a:r>
              <a:rPr lang="sv-SE" baseline="0" dirty="0" err="1"/>
              <a:t>Nunit</a:t>
            </a:r>
            <a:r>
              <a:rPr lang="sv-SE" baseline="0" dirty="0"/>
              <a:t> till vår lösning.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33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byggena ska kunna autoupptäcka våra </a:t>
            </a:r>
            <a:r>
              <a:rPr lang="sv-SE" dirty="0" err="1"/>
              <a:t>unittestfall</a:t>
            </a:r>
            <a:r>
              <a:rPr lang="sv-SE" baseline="0" dirty="0"/>
              <a:t> behövs en plugin till </a:t>
            </a:r>
            <a:r>
              <a:rPr lang="sv-SE" baseline="0" dirty="0"/>
              <a:t>NUnit3TestAdapter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4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Kort om vad </a:t>
            </a:r>
            <a:r>
              <a:rPr lang="sv-SE" dirty="0" err="1"/>
              <a:t>Nunit</a:t>
            </a:r>
            <a:r>
              <a:rPr lang="sv-SE" dirty="0"/>
              <a:t> är.</a:t>
            </a:r>
          </a:p>
          <a:p>
            <a:endParaRPr lang="sv-SE" dirty="0"/>
          </a:p>
          <a:p>
            <a:r>
              <a:rPr lang="sv-SE" dirty="0"/>
              <a:t>Det här blir</a:t>
            </a:r>
            <a:r>
              <a:rPr lang="sv-SE" baseline="0" dirty="0"/>
              <a:t> ingen kurs i </a:t>
            </a:r>
            <a:r>
              <a:rPr lang="sv-SE" baseline="0" dirty="0" err="1"/>
              <a:t>Nunit</a:t>
            </a:r>
            <a:r>
              <a:rPr lang="sv-SE" baseline="0" dirty="0"/>
              <a:t>. </a:t>
            </a:r>
          </a:p>
          <a:p>
            <a:r>
              <a:rPr lang="sv-SE" baseline="0" dirty="0" err="1"/>
              <a:t>Nunitramverket</a:t>
            </a:r>
            <a:r>
              <a:rPr lang="sv-SE" baseline="0" dirty="0"/>
              <a:t> har mängder med attribut och funktioner som vi normalt inte behöver för vårt ändamål.</a:t>
            </a:r>
          </a:p>
          <a:p>
            <a:r>
              <a:rPr lang="sv-SE" baseline="0" dirty="0"/>
              <a:t>Mesta av funktionaliteten är ju till för utvecklare och deras enhetstester.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3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Nu har vi installerad det vi behöver för att kunna köra </a:t>
            </a:r>
            <a:r>
              <a:rPr lang="sv-SE" dirty="0" err="1"/>
              <a:t>Nunit</a:t>
            </a:r>
            <a:r>
              <a:rPr lang="sv-SE" dirty="0"/>
              <a:t>-testfall</a:t>
            </a:r>
          </a:p>
          <a:p>
            <a:r>
              <a:rPr lang="sv-SE" dirty="0"/>
              <a:t>Dags att titta på hur dessa skrivs.</a:t>
            </a:r>
          </a:p>
          <a:p>
            <a:r>
              <a:rPr lang="sv-SE" dirty="0"/>
              <a:t>Börja med att ge testklassen ett vettigt namn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8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testexekveraren</a:t>
            </a:r>
            <a:r>
              <a:rPr lang="sv-SE" baseline="0" dirty="0"/>
              <a:t> skall veta var den ska börja och sluta och hitta vilka funktioner som är tester använder </a:t>
            </a:r>
            <a:r>
              <a:rPr lang="sv-SE" baseline="0" dirty="0" err="1"/>
              <a:t>Nunit</a:t>
            </a:r>
            <a:r>
              <a:rPr lang="sv-SE" baseline="0" dirty="0"/>
              <a:t> attribut, inte 100 på att detta är rätt namn i C#, så rätta mig gärna.</a:t>
            </a:r>
            <a:endParaRPr lang="sv-SE" dirty="0"/>
          </a:p>
          <a:p>
            <a:r>
              <a:rPr lang="sv-SE" dirty="0"/>
              <a:t>Ni som kör </a:t>
            </a:r>
            <a:r>
              <a:rPr lang="sv-SE" dirty="0" err="1"/>
              <a:t>Protractor</a:t>
            </a:r>
            <a:r>
              <a:rPr lang="sv-SE" dirty="0"/>
              <a:t>,</a:t>
            </a:r>
            <a:r>
              <a:rPr lang="sv-SE" baseline="0" dirty="0"/>
              <a:t> Jasmine eller liknande kommer att känna igen dessa</a:t>
            </a:r>
            <a:endParaRPr lang="sv-SE" dirty="0"/>
          </a:p>
          <a:p>
            <a:endParaRPr lang="sv-SE" dirty="0"/>
          </a:p>
          <a:p>
            <a:r>
              <a:rPr lang="sv-SE" dirty="0"/>
              <a:t>I C# kan man ha flera klasser i en och samma fil.</a:t>
            </a:r>
          </a:p>
          <a:p>
            <a:r>
              <a:rPr lang="sv-SE" dirty="0"/>
              <a:t>För att </a:t>
            </a:r>
            <a:r>
              <a:rPr lang="sv-SE" dirty="0" err="1"/>
              <a:t>Nunit</a:t>
            </a:r>
            <a:r>
              <a:rPr lang="sv-SE" baseline="0" dirty="0"/>
              <a:t> ska veta vilka klasser som fungerar som testsviter används </a:t>
            </a:r>
            <a:r>
              <a:rPr lang="sv-SE" baseline="0" dirty="0" err="1"/>
              <a:t>TestFixture</a:t>
            </a:r>
            <a:r>
              <a:rPr lang="sv-SE" baseline="0" dirty="0"/>
              <a:t>-notifiering</a:t>
            </a:r>
          </a:p>
          <a:p>
            <a:endParaRPr lang="sv-SE" baseline="0" dirty="0"/>
          </a:p>
          <a:p>
            <a:r>
              <a:rPr lang="sv-SE" baseline="0" dirty="0"/>
              <a:t>För att initialisera data/driver och annat som är gemensamt för testfallen finns notifieringen </a:t>
            </a:r>
            <a:r>
              <a:rPr lang="sv-SE" baseline="0" dirty="0" err="1"/>
              <a:t>SetUp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körs alltid först.</a:t>
            </a:r>
          </a:p>
          <a:p>
            <a:endParaRPr lang="sv-SE" baseline="0" dirty="0"/>
          </a:p>
          <a:p>
            <a:r>
              <a:rPr lang="sv-SE" baseline="0" dirty="0"/>
              <a:t>Testfall notifieras sedan med Test eller </a:t>
            </a:r>
            <a:r>
              <a:rPr lang="sv-SE" baseline="0" dirty="0" err="1"/>
              <a:t>TestCase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TestCase</a:t>
            </a:r>
            <a:r>
              <a:rPr lang="sv-SE" baseline="0" dirty="0"/>
              <a:t> används då man vill skicka parametrar direkt till testfallet.</a:t>
            </a:r>
          </a:p>
          <a:p>
            <a:r>
              <a:rPr lang="sv-SE" baseline="0" dirty="0"/>
              <a:t>För Test-notifieringen finns specifika attribut för att </a:t>
            </a:r>
            <a:r>
              <a:rPr lang="sv-SE" baseline="0" dirty="0" err="1"/>
              <a:t>parametrisera</a:t>
            </a:r>
            <a:r>
              <a:rPr lang="sv-SE" baseline="0" dirty="0"/>
              <a:t> tester, vi går inte in på dessa nu.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Slutligen när alla tester är körda så finns </a:t>
            </a:r>
            <a:r>
              <a:rPr lang="sv-SE" baseline="0" dirty="0" err="1"/>
              <a:t>TearDown</a:t>
            </a:r>
            <a:r>
              <a:rPr lang="sv-SE" baseline="0" dirty="0"/>
              <a:t> för att frigöra eventuellt använda resurser.</a:t>
            </a:r>
          </a:p>
          <a:p>
            <a:endParaRPr lang="sv-SE" baseline="0" dirty="0"/>
          </a:p>
          <a:p>
            <a:r>
              <a:rPr lang="sv-SE" baseline="0" dirty="0" err="1"/>
              <a:t>Ignore</a:t>
            </a:r>
            <a:r>
              <a:rPr lang="sv-SE" baseline="0" dirty="0"/>
              <a:t> kan läggas på ett testfall för att exkludera det från testerna. Test av test t.ex.</a:t>
            </a:r>
          </a:p>
          <a:p>
            <a:endParaRPr lang="sv-SE" baseline="0" dirty="0"/>
          </a:p>
          <a:p>
            <a:r>
              <a:rPr lang="sv-SE" baseline="0" dirty="0"/>
              <a:t>Attributen kan i sin tur ha attribut som t.ex. </a:t>
            </a:r>
            <a:r>
              <a:rPr lang="sv-SE" baseline="0" dirty="0" err="1"/>
              <a:t>Description</a:t>
            </a:r>
            <a:r>
              <a:rPr lang="sv-SE" baseline="0" dirty="0"/>
              <a:t>, vi kommer att se exempel på detta.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6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Så där, äntligen dags att koda.</a:t>
            </a:r>
          </a:p>
          <a:p>
            <a:r>
              <a:rPr lang="sv-SE" dirty="0"/>
              <a:t>Implementera enligt sliden, ni</a:t>
            </a:r>
            <a:r>
              <a:rPr lang="sv-SE" baseline="0" dirty="0"/>
              <a:t> kan koda medan jag går igenom vad som händer i den här testklassen</a:t>
            </a:r>
          </a:p>
          <a:p>
            <a:endParaRPr lang="sv-SE" baseline="0" dirty="0"/>
          </a:p>
          <a:p>
            <a:endParaRPr lang="sv-SE" baseline="0" dirty="0"/>
          </a:p>
          <a:p>
            <a:endParaRPr lang="sv-SE" dirty="0"/>
          </a:p>
          <a:p>
            <a:r>
              <a:rPr lang="sv-SE" dirty="0"/>
              <a:t>Bygg,</a:t>
            </a:r>
            <a:r>
              <a:rPr lang="sv-SE" baseline="0" dirty="0"/>
              <a:t> öppna </a:t>
            </a:r>
            <a:r>
              <a:rPr lang="sv-SE" baseline="0" dirty="0" err="1"/>
              <a:t>testexplorer</a:t>
            </a:r>
            <a:r>
              <a:rPr lang="sv-SE" baseline="0" dirty="0"/>
              <a:t> och kör testerna.</a:t>
            </a:r>
          </a:p>
          <a:p>
            <a:endParaRPr lang="sv-SE" baseline="0" dirty="0"/>
          </a:p>
          <a:p>
            <a:r>
              <a:rPr lang="sv-SE" baseline="0" dirty="0"/>
              <a:t>Har alla fått det att funka?</a:t>
            </a:r>
          </a:p>
          <a:p>
            <a:endParaRPr lang="sv-SE" baseline="0" dirty="0"/>
          </a:p>
          <a:p>
            <a:r>
              <a:rPr lang="sv-SE" baseline="0" dirty="0"/>
              <a:t>Då vill jag att ni genom att lägga till en kort </a:t>
            </a:r>
            <a:r>
              <a:rPr lang="sv-SE" baseline="0" dirty="0" err="1"/>
              <a:t>kodrad</a:t>
            </a:r>
            <a:r>
              <a:rPr lang="sv-SE" baseline="0" dirty="0"/>
              <a:t> även testar att listan </a:t>
            </a:r>
            <a:r>
              <a:rPr lang="sv-SE" baseline="0"/>
              <a:t>innehåller ordet ”Bar”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48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467544" y="7575"/>
            <a:ext cx="82296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NUnit.Framework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using System;</a:t>
            </a:r>
          </a:p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System.Collections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 err="1"/>
              <a:t>namespace</a:t>
            </a:r>
            <a:r>
              <a:rPr lang="sv-SE" sz="800" dirty="0"/>
              <a:t> </a:t>
            </a:r>
            <a:r>
              <a:rPr lang="sv-SE" sz="800" dirty="0" err="1"/>
              <a:t>SeleniumNunitSimple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{</a:t>
            </a:r>
          </a:p>
          <a:p>
            <a:pPr marL="0" indent="0">
              <a:buNone/>
            </a:pPr>
            <a:r>
              <a:rPr lang="en-US" sz="800" dirty="0"/>
              <a:t>    [</a:t>
            </a:r>
            <a:r>
              <a:rPr lang="en-US" sz="800" dirty="0" err="1"/>
              <a:t>TestFixture</a:t>
            </a:r>
            <a:r>
              <a:rPr lang="en-US" sz="800" dirty="0"/>
              <a:t>, Description("First </a:t>
            </a:r>
            <a:r>
              <a:rPr lang="en-US" sz="800" dirty="0" err="1"/>
              <a:t>NUnit</a:t>
            </a:r>
            <a:r>
              <a:rPr lang="en-US" sz="800" dirty="0"/>
              <a:t> run")]</a:t>
            </a:r>
          </a:p>
          <a:p>
            <a:pPr marL="0" indent="0">
              <a:buNone/>
            </a:pPr>
            <a:r>
              <a:rPr lang="sv-SE" sz="800" dirty="0"/>
              <a:t>    public </a:t>
            </a:r>
            <a:r>
              <a:rPr lang="sv-SE" sz="800" dirty="0" err="1"/>
              <a:t>class</a:t>
            </a:r>
            <a:r>
              <a:rPr lang="sv-SE" sz="800" dirty="0"/>
              <a:t> </a:t>
            </a:r>
            <a:r>
              <a:rPr lang="sv-SE" sz="800" dirty="0" err="1"/>
              <a:t>SimpleSearch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{</a:t>
            </a:r>
          </a:p>
          <a:p>
            <a:pPr marL="0" indent="0">
              <a:buNone/>
            </a:pPr>
            <a:r>
              <a:rPr lang="sv-SE" sz="800" dirty="0"/>
              <a:t>        //</a:t>
            </a:r>
            <a:r>
              <a:rPr lang="sv-SE" sz="800" dirty="0" err="1"/>
              <a:t>Empty</a:t>
            </a:r>
            <a:r>
              <a:rPr lang="sv-SE" sz="800" dirty="0"/>
              <a:t> </a:t>
            </a:r>
            <a:r>
              <a:rPr lang="sv-SE" sz="800" dirty="0" err="1"/>
              <a:t>Constructor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SimpleSearch</a:t>
            </a:r>
            <a:r>
              <a:rPr lang="sv-SE" sz="800" dirty="0"/>
              <a:t>() {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en-US" sz="800" dirty="0"/>
              <a:t>        // </a:t>
            </a:r>
            <a:r>
              <a:rPr lang="en-US" sz="800" dirty="0" err="1"/>
              <a:t>Classmember</a:t>
            </a:r>
            <a:r>
              <a:rPr lang="en-US" sz="800" dirty="0"/>
              <a:t> to hold values to test for</a:t>
            </a:r>
          </a:p>
          <a:p>
            <a:pPr marL="0" indent="0">
              <a:buNone/>
            </a:pPr>
            <a:r>
              <a:rPr lang="sv-SE" sz="800" dirty="0"/>
              <a:t>        private </a:t>
            </a:r>
            <a:r>
              <a:rPr lang="sv-SE" sz="800" dirty="0" err="1"/>
              <a:t>ArrayList</a:t>
            </a:r>
            <a:r>
              <a:rPr lang="sv-SE" sz="800" dirty="0"/>
              <a:t> </a:t>
            </a:r>
            <a:r>
              <a:rPr lang="sv-SE" sz="800" dirty="0" err="1"/>
              <a:t>myList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SetUp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loadTestData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new </a:t>
            </a:r>
            <a:r>
              <a:rPr lang="sv-SE" sz="800" dirty="0" err="1"/>
              <a:t>ArrayList</a:t>
            </a:r>
            <a:r>
              <a:rPr lang="sv-SE" sz="800" dirty="0"/>
              <a:t>();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("Bar");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Console.WriteLine</a:t>
            </a:r>
            <a:r>
              <a:rPr lang="sv-SE" sz="800" dirty="0"/>
              <a:t>("</a:t>
            </a:r>
            <a:r>
              <a:rPr lang="sv-SE" sz="800" dirty="0" err="1"/>
              <a:t>Starting</a:t>
            </a:r>
            <a:r>
              <a:rPr lang="sv-SE" sz="800" dirty="0"/>
              <a:t> test");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[Test]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checkSize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Assert.IsTrue</a:t>
            </a:r>
            <a:r>
              <a:rPr lang="en-US" sz="800" dirty="0"/>
              <a:t>(</a:t>
            </a:r>
            <a:r>
              <a:rPr lang="en-US" sz="800" dirty="0" err="1"/>
              <a:t>myList.Count</a:t>
            </a:r>
            <a:r>
              <a:rPr lang="en-US" sz="800" dirty="0"/>
              <a:t> == 2);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TestCase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")]</a:t>
            </a:r>
          </a:p>
          <a:p>
            <a:pPr marL="0" indent="0">
              <a:buNone/>
            </a:pPr>
            <a:r>
              <a:rPr lang="en-US" sz="800" dirty="0"/>
              <a:t>        public void </a:t>
            </a:r>
            <a:r>
              <a:rPr lang="en-US" sz="800" dirty="0" err="1"/>
              <a:t>checkString</a:t>
            </a:r>
            <a:r>
              <a:rPr lang="en-US" sz="800" dirty="0"/>
              <a:t>(string </a:t>
            </a:r>
            <a:r>
              <a:rPr lang="en-US" sz="800" dirty="0" err="1"/>
              <a:t>toCheckFor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bool exists = </a:t>
            </a:r>
            <a:r>
              <a:rPr lang="en-US" sz="800" dirty="0" err="1"/>
              <a:t>myList.Contains</a:t>
            </a:r>
            <a:r>
              <a:rPr lang="en-US" sz="800" dirty="0"/>
              <a:t>(</a:t>
            </a:r>
            <a:r>
              <a:rPr lang="en-US" sz="800" dirty="0" err="1"/>
              <a:t>toCheckFor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Assert.IsTrue</a:t>
            </a:r>
            <a:r>
              <a:rPr lang="sv-SE" sz="800" dirty="0"/>
              <a:t>(</a:t>
            </a:r>
            <a:r>
              <a:rPr lang="sv-SE" sz="800" dirty="0" err="1"/>
              <a:t>exists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TearDown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checkTearDown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Assert.IsNotNull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</a:t>
            </a:r>
            <a:r>
              <a:rPr lang="sv-SE" sz="800" dirty="0" err="1"/>
              <a:t>null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r>
              <a:rPr lang="sv-SE" sz="800" dirty="0"/>
              <a:t>    }</a:t>
            </a:r>
          </a:p>
          <a:p>
            <a:pPr marL="0" indent="0">
              <a:buNone/>
            </a:pPr>
            <a:r>
              <a:rPr lang="sv-SE" sz="800" dirty="0"/>
              <a:t>}</a:t>
            </a:r>
            <a:endParaRPr lang="sv" sz="800" dirty="0"/>
          </a:p>
        </p:txBody>
      </p:sp>
    </p:spTree>
    <p:extLst>
      <p:ext uri="{BB962C8B-B14F-4D97-AF65-F5344CB8AC3E}">
        <p14:creationId xmlns:p14="http://schemas.microsoft.com/office/powerpoint/2010/main" val="313648739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Ladda ner community edition från</a:t>
            </a:r>
            <a:br>
              <a:rPr lang="sv" sz="2400" dirty="0"/>
            </a:br>
            <a:r>
              <a:rPr lang="sv-SE" sz="2400" dirty="0">
                <a:hlinkClick r:id="rId3"/>
              </a:rPr>
              <a:t>https://www.visualstudio.com/vs/community/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installationen, välj ’Default’ som installationstyp</a:t>
            </a:r>
            <a:endParaRPr lang="sv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Installation tar c:a 1 timme och tar 1.6 Gb på disken</a:t>
            </a:r>
            <a:br>
              <a:rPr lang="sv" sz="2400" dirty="0"/>
            </a:br>
            <a:r>
              <a:rPr lang="sv" sz="2400" dirty="0"/>
              <a:t>Installationen behöver inte övervakas. Omstart krävs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Starta VS2015. Ange ditt Microsoftkonto med inloggning.</a:t>
            </a:r>
            <a:br>
              <a:rPr lang="sv" sz="2400" dirty="0"/>
            </a:br>
            <a:r>
              <a:rPr lang="sv" sz="2400" dirty="0"/>
              <a:t>Har du inget, ’signa’ upp för ett nytt, kostar inget.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VS2015 välj ’New Project…’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Visual C# -&gt; Windows Forms </a:t>
            </a:r>
            <a:r>
              <a:rPr lang="sv-SE" sz="2400" dirty="0" err="1"/>
              <a:t>Application</a:t>
            </a:r>
            <a:r>
              <a:rPr lang="sv-SE" sz="2400" dirty="0"/>
              <a:t>, klicka ’Ok’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Längst till höger ’smala’ kolumnen, klicka på ’</a:t>
            </a:r>
            <a:r>
              <a:rPr lang="sv-SE" sz="2400" dirty="0" err="1"/>
              <a:t>Toolbox</a:t>
            </a:r>
            <a:r>
              <a:rPr lang="sv-SE" sz="2400" dirty="0"/>
              <a:t>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toolbox</a:t>
            </a:r>
            <a:r>
              <a:rPr lang="sv-SE" sz="2400" dirty="0"/>
              <a:t>-fönster (</a:t>
            </a:r>
            <a:r>
              <a:rPr lang="sv-SE" sz="2400" dirty="0" err="1"/>
              <a:t>View</a:t>
            </a:r>
            <a:r>
              <a:rPr lang="sv-SE" sz="2400" dirty="0"/>
              <a:t>-&gt;</a:t>
            </a:r>
            <a:r>
              <a:rPr lang="sv-SE" sz="2400" dirty="0" err="1"/>
              <a:t>Toolbox</a:t>
            </a:r>
            <a:r>
              <a:rPr lang="sv-SE" sz="2400" dirty="0"/>
              <a:t>) klicka på häftstiftet, så att den dockar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Drag en </a:t>
            </a:r>
            <a:r>
              <a:rPr lang="sv-SE" sz="2400" dirty="0" err="1"/>
              <a:t>label</a:t>
            </a:r>
            <a:r>
              <a:rPr lang="sv-SE" sz="2400" dirty="0"/>
              <a:t> till formuläret (fönstret) och släpp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property</a:t>
            </a:r>
            <a:r>
              <a:rPr lang="sv-SE" sz="2400" dirty="0"/>
              <a:t>-vy (nere till höger) ändra texten i </a:t>
            </a:r>
            <a:r>
              <a:rPr lang="sv-SE" sz="2400" dirty="0" err="1"/>
              <a:t>labeln</a:t>
            </a:r>
            <a:r>
              <a:rPr lang="sv-SE" sz="2400" dirty="0"/>
              <a:t> till ’Hello World’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Font: </a:t>
            </a:r>
            <a:r>
              <a:rPr lang="sv-SE" sz="2400" dirty="0" err="1"/>
              <a:t>Size</a:t>
            </a:r>
            <a:r>
              <a:rPr lang="sv-SE" sz="2400" dirty="0"/>
              <a:t>=32 och </a:t>
            </a:r>
            <a:r>
              <a:rPr lang="sv-SE" sz="2400" dirty="0" err="1"/>
              <a:t>Bold</a:t>
            </a:r>
            <a:r>
              <a:rPr lang="sv-SE" sz="2400" dirty="0"/>
              <a:t>=</a:t>
            </a:r>
            <a:r>
              <a:rPr lang="sv-SE" sz="2400" dirty="0" err="1"/>
              <a:t>True</a:t>
            </a:r>
            <a:r>
              <a:rPr lang="sv-SE" sz="2400" dirty="0"/>
              <a:t>, flytta in </a:t>
            </a:r>
            <a:r>
              <a:rPr lang="sv-SE" sz="2400" dirty="0" err="1"/>
              <a:t>label</a:t>
            </a:r>
            <a:r>
              <a:rPr lang="sv-SE" sz="2400" dirty="0"/>
              <a:t> helt i fönster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programmet med </a:t>
            </a:r>
            <a:endParaRPr lang="sv" sz="24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76" y="5661248"/>
            <a:ext cx="695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81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ert program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projektet, File -&gt; Close Solution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Skapa nytt projekt: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F</a:t>
            </a:r>
            <a:r>
              <a:rPr lang="sv-SE" sz="2300" dirty="0"/>
              <a:t>i</a:t>
            </a:r>
            <a:r>
              <a:rPr lang="sv" sz="2300" dirty="0"/>
              <a:t>le -&gt; New -&gt; Project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Välj typ Visual C# -&gt; Class Library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Name = SeleniumNunitSimple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OK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12363884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’Solution Explorer’ högerklicka på 1:a raden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’Manage NuGet Packages for solution...’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NuGet-flik öppnas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Sök-kategori ’Installed’ är default, välj kategori ’Browse’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sökfält skriv in ’Nunit’, välj ’N</a:t>
            </a:r>
            <a:r>
              <a:rPr lang="sv-SE" sz="2400" dirty="0"/>
              <a:t>u</a:t>
            </a:r>
            <a:r>
              <a:rPr lang="sv" sz="2400" dirty="0"/>
              <a:t>nit’ v3.5.0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På högersidan boka för ’Project’, välj ’Install’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Klicka OK i eventuell popup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kategori ’Installed’, nu ska N</a:t>
            </a:r>
            <a:r>
              <a:rPr lang="sv-SE" sz="2400" dirty="0"/>
              <a:t>u</a:t>
            </a:r>
            <a:r>
              <a:rPr lang="sv" sz="2400" dirty="0"/>
              <a:t>nit finnas där, klar att användas.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Solution Explorer expanders ’References’, N</a:t>
            </a:r>
            <a:r>
              <a:rPr lang="sv-SE" sz="2400" dirty="0"/>
              <a:t>u</a:t>
            </a:r>
            <a:r>
              <a:rPr lang="sv" sz="2400" dirty="0"/>
              <a:t>nit finns där också.</a:t>
            </a: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4042186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Sök upp och installera ’</a:t>
            </a:r>
            <a:r>
              <a:rPr lang="sv-SE" sz="2400" dirty="0"/>
              <a:t>NUnit3TestAdapter’</a:t>
            </a:r>
            <a:r>
              <a:rPr lang="sv-SE" sz="2400" dirty="0"/>
              <a:t> </a:t>
            </a:r>
            <a:endParaRPr lang="sv" sz="2400" dirty="0"/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421243675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ett enhetstestramverk för alla .Net språk.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Open Source, 3.0 under MIT license.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Liknar andra ramverk som t.ex. JUnit</a:t>
            </a:r>
          </a:p>
        </p:txBody>
      </p:sp>
    </p:spTree>
    <p:extLst>
      <p:ext uri="{BB962C8B-B14F-4D97-AF65-F5344CB8AC3E}">
        <p14:creationId xmlns:p14="http://schemas.microsoft.com/office/powerpoint/2010/main" val="87327510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Byt namn på testclassen till ’SimpleSearch’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För att byta både filnamn och klassnamn: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Högerklicka ’Class1.cs’ i Solution Explorer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Välj ’Rename’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3684262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Attribut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TestFixture</a:t>
            </a:r>
            <a:r>
              <a:rPr lang="sv-SE" dirty="0"/>
              <a:t>] – Sätts på Klass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SetUp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[Test]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TestCase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TearDown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Ignore</a:t>
            </a:r>
            <a:r>
              <a:rPr lang="sv-SE" dirty="0"/>
              <a:t>] – Sätts på testfall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330272116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9686</TotalTime>
  <Words>1078</Words>
  <Application>Microsoft Office PowerPoint</Application>
  <PresentationFormat>Bildspel på skärmen (4:3)</PresentationFormat>
  <Paragraphs>154</Paragraphs>
  <Slides>11</Slides>
  <Notes>9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Office-tema</vt:lpstr>
      <vt:lpstr>PowerPoint-presentation</vt:lpstr>
      <vt:lpstr> Visual Studio 2015</vt:lpstr>
      <vt:lpstr> Visual Studio 2015</vt:lpstr>
      <vt:lpstr> Visual Studio 2015</vt:lpstr>
      <vt:lpstr> Visual Studio 2015, Nuget</vt:lpstr>
      <vt:lpstr> Visual Studio 2015, Nuget</vt:lpstr>
      <vt:lpstr> Visual Studio 2015, NUnit</vt:lpstr>
      <vt:lpstr> Visual Studio 2015, NUnit</vt:lpstr>
      <vt:lpstr> Visual Studio 2015, NUnit</vt:lpstr>
      <vt:lpstr>PowerPoint-presentation</vt:lpstr>
      <vt:lpstr>PowerPoint-presentation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284</cp:revision>
  <cp:lastPrinted>2013-10-14T12:02:50Z</cp:lastPrinted>
  <dcterms:created xsi:type="dcterms:W3CDTF">2011-05-25T07:48:06Z</dcterms:created>
  <dcterms:modified xsi:type="dcterms:W3CDTF">2016-12-18T14:34:58Z</dcterms:modified>
</cp:coreProperties>
</file>