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9" r:id="rId4"/>
    <p:sldId id="301" r:id="rId5"/>
    <p:sldId id="30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AE008C-5FF2-46BC-BAD9-35A3E688C08D}">
  <a:tblStyle styleId="{CDAE008C-5FF2-46BC-BAD9-35A3E688C0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8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84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4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127000"/>
            <a:ext cx="77040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0" name="Google Shape;80;p4"/>
          <p:cNvSpPr/>
          <p:nvPr/>
        </p:nvSpPr>
        <p:spPr>
          <a:xfrm rot="-5400000">
            <a:off x="7165362" y="-774010"/>
            <a:ext cx="2984498" cy="188072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 rot="900032">
            <a:off x="-1298549" y="-641129"/>
            <a:ext cx="2144560" cy="2361269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8558925" y="4522650"/>
            <a:ext cx="315575" cy="366750"/>
            <a:chOff x="8558925" y="4522650"/>
            <a:chExt cx="315575" cy="366750"/>
          </a:xfrm>
        </p:grpSpPr>
        <p:grpSp>
          <p:nvGrpSpPr>
            <p:cNvPr id="83" name="Google Shape;83;p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4"/>
          <p:cNvSpPr/>
          <p:nvPr/>
        </p:nvSpPr>
        <p:spPr>
          <a:xfrm rot="5400000">
            <a:off x="8769800" y="25428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>
            <a:off x="280275" y="246791"/>
            <a:ext cx="194400" cy="112209"/>
            <a:chOff x="265900" y="3852516"/>
            <a:chExt cx="194400" cy="112209"/>
          </a:xfrm>
        </p:grpSpPr>
        <p:sp>
          <p:nvSpPr>
            <p:cNvPr id="94" name="Google Shape;94;p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158099" y="4189781"/>
            <a:ext cx="438754" cy="772904"/>
            <a:chOff x="4950175" y="2998438"/>
            <a:chExt cx="88725" cy="156300"/>
          </a:xfrm>
        </p:grpSpPr>
        <p:sp>
          <p:nvSpPr>
            <p:cNvPr id="97" name="Google Shape;97;p4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3876381" y="4522646"/>
            <a:ext cx="1391239" cy="1387652"/>
            <a:chOff x="4010494" y="4522646"/>
            <a:chExt cx="1391239" cy="1387652"/>
          </a:xfrm>
        </p:grpSpPr>
        <p:sp>
          <p:nvSpPr>
            <p:cNvPr id="134" name="Google Shape;134;p4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5" name="Google Shape;135;p4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4"/>
            <p:cNvCxnSpPr/>
            <p:nvPr/>
          </p:nvCxnSpPr>
          <p:spPr>
            <a:xfrm rot="436104" flipH="1">
              <a:off x="4051876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>
            <a:spLocks noGrp="1"/>
          </p:cNvSpPr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7"/>
          <p:cNvSpPr txBox="1">
            <a:spLocks noGrp="1"/>
          </p:cNvSpPr>
          <p:nvPr>
            <p:ph type="subTitle" idx="1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"/>
          <p:cNvSpPr/>
          <p:nvPr/>
        </p:nvSpPr>
        <p:spPr>
          <a:xfrm rot="-6012810">
            <a:off x="6446180" y="-972564"/>
            <a:ext cx="4319100" cy="2721744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"/>
          <p:cNvSpPr/>
          <p:nvPr/>
        </p:nvSpPr>
        <p:spPr>
          <a:xfrm rot="435267">
            <a:off x="3845984" y="-60591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7"/>
          <p:cNvCxnSpPr/>
          <p:nvPr/>
        </p:nvCxnSpPr>
        <p:spPr>
          <a:xfrm rot="436104" flipH="1">
            <a:off x="4188239" y="-1377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7"/>
          <p:cNvSpPr/>
          <p:nvPr/>
        </p:nvSpPr>
        <p:spPr>
          <a:xfrm rot="-5400000" flipH="1">
            <a:off x="30707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 flipH="1">
            <a:off x="8671988" y="3199241"/>
            <a:ext cx="194400" cy="112209"/>
            <a:chOff x="265900" y="3852516"/>
            <a:chExt cx="194400" cy="112209"/>
          </a:xfrm>
        </p:grpSpPr>
        <p:sp>
          <p:nvSpPr>
            <p:cNvPr id="250" name="Google Shape;250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2" name="Google Shape;252;p7"/>
          <p:cNvCxnSpPr/>
          <p:nvPr/>
        </p:nvCxnSpPr>
        <p:spPr>
          <a:xfrm rot="436104" flipH="1">
            <a:off x="4616239" y="-2509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7"/>
          <p:cNvSpPr/>
          <p:nvPr/>
        </p:nvSpPr>
        <p:spPr>
          <a:xfrm>
            <a:off x="-1348900" y="4016737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 rot="-5400000">
            <a:off x="8064938" y="4172419"/>
            <a:ext cx="1942494" cy="2022980"/>
            <a:chOff x="4445625" y="1829838"/>
            <a:chExt cx="739125" cy="769750"/>
          </a:xfrm>
        </p:grpSpPr>
        <p:sp>
          <p:nvSpPr>
            <p:cNvPr id="255" name="Google Shape;255;p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-459175" y="-350137"/>
            <a:ext cx="1476900" cy="1476900"/>
            <a:chOff x="8632950" y="-311150"/>
            <a:chExt cx="1476900" cy="1476900"/>
          </a:xfrm>
        </p:grpSpPr>
        <p:sp>
          <p:nvSpPr>
            <p:cNvPr id="264" name="Google Shape;264;p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VANILLA SCAN</a:t>
            </a:r>
            <a:r>
              <a:rPr lang="en" dirty="0"/>
              <a:t/>
            </a:r>
            <a:br>
              <a:rPr lang="en" dirty="0"/>
            </a:br>
            <a:r>
              <a:rPr lang="en" sz="4000" dirty="0" smtClean="0">
                <a:solidFill>
                  <a:schemeClr val="lt1"/>
                </a:solidFill>
                <a:latin typeface="Barlow Condensed"/>
                <a:sym typeface="Barlow Condensed"/>
              </a:rPr>
              <a:t>PORT SCANNING TECHNIQUES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3302128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8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WHAT IS VANILLA SCAN?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286000" y="1556088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erriweather"/>
              </a:rPr>
              <a:t>Vanilla scan is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erriweather"/>
              </a:rPr>
              <a:t>most basic scan; an attempt to connect to all 65,536 ports one at a time. A vanilla scan is a full connect scan, meaning it sends a SYN flag (request to connect) and upon receiving a SYN-ACK (acknowledgement of connection) response, sends back an ACK flag. This SYN, SYN-ACK, ACK exchange comprises a TCP handshake. Full connect scans are accurate, but very easily detected because full connections are always logged by firewalls.</a:t>
            </a:r>
            <a:endParaRPr lang="en-P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0"/>
          <p:cNvSpPr txBox="1">
            <a:spLocks noGrp="1"/>
          </p:cNvSpPr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 smtClean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VANILLA SCAN EXAMPLE</a:t>
            </a:r>
            <a:endParaRPr sz="3600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50" name="Google Shape;1150;p30"/>
          <p:cNvSpPr txBox="1">
            <a:spLocks noGrp="1"/>
          </p:cNvSpPr>
          <p:nvPr>
            <p:ph type="subTitle" idx="1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SzPts val="1100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attacker first sends a SYN probe packet to the port he wishes to test. Upon receiving a packet from the port with the SYN and ACK flags set, he knows that the port is open. The attacker completes the three-way handshake by sending an ACK packet back.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51" name="Google Shape;1151;p30"/>
          <p:cNvCxnSpPr/>
          <p:nvPr/>
        </p:nvCxnSpPr>
        <p:spPr>
          <a:xfrm>
            <a:off x="3964350" y="2206528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2" name="Google Shape;1152;p30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153" name="Google Shape;11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54" name="Google Shape;11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63" name="Google Shape;1163;p3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3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200" name="Google Shape;1200;p3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0"/>
          <p:cNvSpPr txBox="1">
            <a:spLocks noGrp="1"/>
          </p:cNvSpPr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 smtClean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VANILLA SCAN EXAMPLE</a:t>
            </a:r>
            <a:endParaRPr sz="3600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017" y="2513040"/>
            <a:ext cx="5361491" cy="1544109"/>
          </a:xfrm>
          <a:prstGeom prst="rect">
            <a:avLst/>
          </a:prstGeom>
        </p:spPr>
      </p:pic>
      <p:cxnSp>
        <p:nvCxnSpPr>
          <p:cNvPr id="1151" name="Google Shape;1151;p30"/>
          <p:cNvCxnSpPr/>
          <p:nvPr/>
        </p:nvCxnSpPr>
        <p:spPr>
          <a:xfrm>
            <a:off x="3964350" y="2206528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2" name="Google Shape;1152;p30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153" name="Google Shape;11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54" name="Google Shape;11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63" name="Google Shape;1163;p3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3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200" name="Google Shape;1200;p3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00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0"/>
          <p:cNvSpPr txBox="1">
            <a:spLocks noGrp="1"/>
          </p:cNvSpPr>
          <p:nvPr>
            <p:ph type="title"/>
          </p:nvPr>
        </p:nvSpPr>
        <p:spPr>
          <a:xfrm>
            <a:off x="1569400" y="2147550"/>
            <a:ext cx="60048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 smtClean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THANK YOU !</a:t>
            </a:r>
            <a:endParaRPr sz="3600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cxnSp>
        <p:nvCxnSpPr>
          <p:cNvPr id="1151" name="Google Shape;1151;p30"/>
          <p:cNvCxnSpPr/>
          <p:nvPr/>
        </p:nvCxnSpPr>
        <p:spPr>
          <a:xfrm>
            <a:off x="3982590" y="2995950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2" name="Google Shape;1152;p30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153" name="Google Shape;11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54" name="Google Shape;11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63" name="Google Shape;1163;p3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3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200" name="Google Shape;1200;p3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4124965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158</Words>
  <Application>Microsoft Office PowerPoint</Application>
  <PresentationFormat>On-screen Show (16:9)</PresentationFormat>
  <Paragraphs>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Barlow</vt:lpstr>
      <vt:lpstr>Barlow Condensed</vt:lpstr>
      <vt:lpstr>Barlow Condensed SemiBold</vt:lpstr>
      <vt:lpstr>Merriweather</vt:lpstr>
      <vt:lpstr>Montserrat</vt:lpstr>
      <vt:lpstr>Roboto Condensed Light</vt:lpstr>
      <vt:lpstr>Software Developer Engineer Job Description by Slidesgo</vt:lpstr>
      <vt:lpstr>VANILLA SCAN PORT SCANNING TECHNIQUES</vt:lpstr>
      <vt:lpstr>WHAT IS VANILLA SCAN?</vt:lpstr>
      <vt:lpstr>VANILLA SCAN EXAMPLE</vt:lpstr>
      <vt:lpstr>VANILLA SCAN EXAMPLE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VANILLA SCAN PORT SCANNING TECHNIQUES</dc:title>
  <dc:creator>coleen</dc:creator>
  <cp:lastModifiedBy>coleen</cp:lastModifiedBy>
  <cp:revision>3</cp:revision>
  <dcterms:modified xsi:type="dcterms:W3CDTF">2022-12-07T09:59:58Z</dcterms:modified>
</cp:coreProperties>
</file>