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6" d="100"/>
          <a:sy n="56" d="100"/>
        </p:scale>
        <p:origin x="-9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DF66AD8-BC4A-4004-9882-414398D930CA}" type="datetimeFigureOut">
              <a:rPr lang="en-US" smtClean="0"/>
              <a:t>9/11/15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2D2B3B-882E-40F3-A32F-6DD516915044}"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F66AD8-BC4A-4004-9882-414398D930CA}" type="datetimeFigureOut">
              <a:rPr lang="en-US" smtClean="0"/>
              <a:t>9/11/15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9D2C864-9362-43C7-A136-D9C41D93A96D}"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F66AD8-BC4A-4004-9882-414398D930CA}" type="datetimeFigureOut">
              <a:rPr lang="en-US" smtClean="0"/>
              <a:t>9/11/15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DF66AD8-BC4A-4004-9882-414398D930CA}" type="datetimeFigureOut">
              <a:rPr lang="en-US" smtClean="0"/>
              <a:t>9/11/15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9D2C864-9362-43C7-A136-D9C41D93A96D}"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DF66AD8-BC4A-4004-9882-414398D930CA}" type="datetimeFigureOut">
              <a:rPr lang="en-US" smtClean="0"/>
              <a:t>9/11/15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9D2C864-9362-43C7-A136-D9C41D93A96D}"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DF66AD8-BC4A-4004-9882-414398D930CA}" type="datetimeFigureOut">
              <a:rPr lang="en-US" smtClean="0"/>
              <a:t>9/11/15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F66AD8-BC4A-4004-9882-414398D930CA}" type="datetimeFigureOut">
              <a:rPr lang="en-US" smtClean="0"/>
              <a:t>9/11/15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9D2C864-9362-43C7-A136-D9C41D93A96D}"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F66AD8-BC4A-4004-9882-414398D930CA}" type="datetimeFigureOut">
              <a:rPr lang="en-US" smtClean="0"/>
              <a:t>9/11/15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DF66AD8-BC4A-4004-9882-414398D930CA}" type="datetimeFigureOut">
              <a:rPr lang="en-US" smtClean="0"/>
              <a:t>9/11/15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2D2B3B-882E-40F3-A32F-6DD51691504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DF66AD8-BC4A-4004-9882-414398D930CA}" type="datetimeFigureOut">
              <a:rPr lang="en-US" smtClean="0"/>
              <a:t>9/11/15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9D2C864-9362-43C7-A136-D9C41D93A96D}"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DF66AD8-BC4A-4004-9882-414398D930CA}" type="datetimeFigureOut">
              <a:rPr lang="en-US" smtClean="0"/>
              <a:t>9/11/15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F66AD8-BC4A-4004-9882-414398D930CA}" type="datetimeFigureOut">
              <a:rPr lang="en-US" smtClean="0"/>
              <a:t>9/11/15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9D2C864-9362-43C7-A136-D9C41D93A96D}"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rubygems.org/sign_up" TargetMode="Externa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8806" y="1372767"/>
            <a:ext cx="6477000" cy="4846709"/>
          </a:xfrm>
        </p:spPr>
        <p:txBody>
          <a:bodyPr>
            <a:normAutofit/>
          </a:bodyPr>
          <a:lstStyle/>
          <a:p>
            <a:endParaRPr lang="en-US" dirty="0" smtClean="0"/>
          </a:p>
          <a:p>
            <a:endParaRPr lang="en-US" dirty="0" smtClean="0"/>
          </a:p>
          <a:p>
            <a:endParaRPr lang="en-US" dirty="0"/>
          </a:p>
          <a:p>
            <a:endParaRPr lang="en-US" dirty="0" smtClean="0"/>
          </a:p>
          <a:p>
            <a:endParaRPr lang="en-US" dirty="0"/>
          </a:p>
          <a:p>
            <a:r>
              <a:rPr lang="en-US" dirty="0" smtClean="0">
                <a:latin typeface="Apple Symbols"/>
                <a:cs typeface="Apple Symbols"/>
              </a:rPr>
              <a:t>A </a:t>
            </a:r>
            <a:r>
              <a:rPr lang="en-US" cap="none" dirty="0">
                <a:latin typeface="Apple Symbols"/>
                <a:cs typeface="Apple Symbols"/>
              </a:rPr>
              <a:t>R</a:t>
            </a:r>
            <a:r>
              <a:rPr lang="en-US" cap="none" dirty="0" smtClean="0">
                <a:latin typeface="Apple Symbols"/>
                <a:cs typeface="Apple Symbols"/>
              </a:rPr>
              <a:t>uby </a:t>
            </a:r>
            <a:r>
              <a:rPr lang="en-US" cap="none" dirty="0">
                <a:latin typeface="Apple Symbols"/>
                <a:cs typeface="Apple Symbols"/>
              </a:rPr>
              <a:t>G</a:t>
            </a:r>
            <a:r>
              <a:rPr lang="en-US" cap="none" dirty="0" smtClean="0">
                <a:latin typeface="Apple Symbols"/>
                <a:cs typeface="Apple Symbols"/>
              </a:rPr>
              <a:t>em is essentially a ruby plugin. It’s history dates back to where ruby plugins are used. These plugins however require the full code hierarchy to be included directly into the project and updating the plugins is a manual process where the updated code would be downloaded and extracted into the project at top the previous version but ruby gems came to make our lives easier. All needed is reference and optionally the version. the only aspect managed is a special file called </a:t>
            </a:r>
            <a:r>
              <a:rPr lang="en-US" cap="none" dirty="0">
                <a:latin typeface="Apple Symbols"/>
                <a:cs typeface="Apple Symbols"/>
              </a:rPr>
              <a:t>G</a:t>
            </a:r>
            <a:r>
              <a:rPr lang="en-US" cap="none" dirty="0" smtClean="0">
                <a:latin typeface="Apple Symbols"/>
                <a:cs typeface="Apple Symbols"/>
              </a:rPr>
              <a:t>emfile.</a:t>
            </a:r>
            <a:endParaRPr lang="en-US" cap="none" dirty="0">
              <a:latin typeface="Apple Symbols"/>
              <a:cs typeface="Apple Symbols"/>
            </a:endParaRPr>
          </a:p>
        </p:txBody>
      </p:sp>
      <p:sp>
        <p:nvSpPr>
          <p:cNvPr id="2" name="Title 1"/>
          <p:cNvSpPr>
            <a:spLocks noGrp="1"/>
          </p:cNvSpPr>
          <p:nvPr>
            <p:ph type="ctrTitle"/>
          </p:nvPr>
        </p:nvSpPr>
        <p:spPr>
          <a:xfrm>
            <a:off x="-180666" y="266602"/>
            <a:ext cx="6477000" cy="966087"/>
          </a:xfrm>
        </p:spPr>
        <p:txBody>
          <a:bodyPr/>
          <a:lstStyle/>
          <a:p>
            <a:r>
              <a:rPr lang="en-US" sz="3200" dirty="0" smtClean="0"/>
              <a:t>What is a Ruby Gem?</a:t>
            </a:r>
            <a:endParaRPr lang="en-US" sz="3200" dirty="0"/>
          </a:p>
        </p:txBody>
      </p:sp>
      <p:pic>
        <p:nvPicPr>
          <p:cNvPr id="4" name="Picture 3" descr="rubygem_ic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437" y="330264"/>
            <a:ext cx="2525499" cy="2085005"/>
          </a:xfrm>
          <a:prstGeom prst="rect">
            <a:avLst/>
          </a:prstGeom>
        </p:spPr>
      </p:pic>
    </p:spTree>
    <p:extLst>
      <p:ext uri="{BB962C8B-B14F-4D97-AF65-F5344CB8AC3E}">
        <p14:creationId xmlns:p14="http://schemas.microsoft.com/office/powerpoint/2010/main" val="186397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446701"/>
            <a:ext cx="8796168" cy="3772775"/>
          </a:xfrm>
        </p:spPr>
        <p:txBody>
          <a:bodyPr>
            <a:normAutofit/>
          </a:bodyPr>
          <a:lstStyle/>
          <a:p>
            <a:pPr algn="l"/>
            <a:endParaRPr lang="en-US" cap="none" dirty="0"/>
          </a:p>
          <a:p>
            <a:pPr marL="285750" indent="-285750" algn="l">
              <a:buFont typeface="Wingdings" charset="2"/>
              <a:buChar char="u"/>
            </a:pPr>
            <a:r>
              <a:rPr lang="en-US" cap="none" dirty="0" smtClean="0"/>
              <a:t>One of the most obvious reasons relates to code reuse. if you find yourself implementing the same feature over &amp; over again across projects, there’s a good chance that you’ve found the need for a gem.</a:t>
            </a:r>
          </a:p>
          <a:p>
            <a:pPr marL="285750" indent="-285750" algn="l">
              <a:buFont typeface="Wingdings" charset="2"/>
              <a:buChar char="u"/>
            </a:pPr>
            <a:endParaRPr lang="en-US" cap="none" dirty="0" smtClean="0"/>
          </a:p>
          <a:p>
            <a:pPr marL="285750" indent="-285750" algn="l">
              <a:buFont typeface="Wingdings" charset="2"/>
              <a:buChar char="u"/>
            </a:pPr>
            <a:r>
              <a:rPr lang="en-US" cap="none" dirty="0"/>
              <a:t>A</a:t>
            </a:r>
            <a:r>
              <a:rPr lang="en-US" cap="none" dirty="0" smtClean="0"/>
              <a:t>lso, releasing a gem as open-source provides others the opportunity to contribute by adding features, addressing issues that you might have overlooked.</a:t>
            </a:r>
          </a:p>
          <a:p>
            <a:pPr marL="285750" indent="-285750" algn="l">
              <a:buFont typeface="Wingdings" charset="2"/>
              <a:buChar char="u"/>
            </a:pPr>
            <a:endParaRPr lang="en-US" cap="none" dirty="0" smtClean="0"/>
          </a:p>
          <a:p>
            <a:pPr marL="285750" indent="-285750" algn="l">
              <a:buFont typeface="Wingdings" charset="2"/>
              <a:buChar char="u"/>
            </a:pPr>
            <a:r>
              <a:rPr lang="en-US" cap="none" dirty="0"/>
              <a:t>L</a:t>
            </a:r>
            <a:r>
              <a:rPr lang="en-US" cap="none" dirty="0" smtClean="0"/>
              <a:t>astly, you might also consider building a gem to show case your talent as a developer (for learning &amp; improvement sake). Companies or individuals might reach out to you based on your coding contributions</a:t>
            </a:r>
            <a:r>
              <a:rPr lang="en-US" dirty="0" smtClean="0"/>
              <a:t>.</a:t>
            </a:r>
          </a:p>
        </p:txBody>
      </p:sp>
      <p:sp>
        <p:nvSpPr>
          <p:cNvPr id="2" name="Title 1"/>
          <p:cNvSpPr>
            <a:spLocks noGrp="1"/>
          </p:cNvSpPr>
          <p:nvPr>
            <p:ph type="ctrTitle"/>
          </p:nvPr>
        </p:nvSpPr>
        <p:spPr>
          <a:xfrm>
            <a:off x="323573" y="840470"/>
            <a:ext cx="6477000" cy="691054"/>
          </a:xfrm>
        </p:spPr>
        <p:txBody>
          <a:bodyPr>
            <a:normAutofit/>
          </a:bodyPr>
          <a:lstStyle/>
          <a:p>
            <a:r>
              <a:rPr lang="en-US" sz="2800" dirty="0" smtClean="0">
                <a:latin typeface="Adobe Caslon Pro Bold"/>
                <a:cs typeface="Adobe Caslon Pro Bold"/>
              </a:rPr>
              <a:t>Why do we need Ruby</a:t>
            </a:r>
            <a:r>
              <a:rPr lang="en-US" sz="2800" dirty="0">
                <a:latin typeface="Adobe Caslon Pro Bold"/>
                <a:cs typeface="Adobe Caslon Pro Bold"/>
              </a:rPr>
              <a:t> </a:t>
            </a:r>
            <a:r>
              <a:rPr lang="en-US" sz="2800" dirty="0" smtClean="0">
                <a:latin typeface="Adobe Caslon Pro Bold"/>
                <a:cs typeface="Adobe Caslon Pro Bold"/>
              </a:rPr>
              <a:t>Gems?</a:t>
            </a:r>
            <a:endParaRPr lang="en-US" sz="2800" dirty="0">
              <a:latin typeface="Adobe Caslon Pro Bold"/>
              <a:cs typeface="Adobe Caslon Pro Bold"/>
            </a:endParaRPr>
          </a:p>
        </p:txBody>
      </p:sp>
      <p:pic>
        <p:nvPicPr>
          <p:cNvPr id="4" name="Picture 3" descr="rubygem_ic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179" y="513620"/>
            <a:ext cx="2160055" cy="1783301"/>
          </a:xfrm>
          <a:prstGeom prst="rect">
            <a:avLst/>
          </a:prstGeom>
        </p:spPr>
      </p:pic>
    </p:spTree>
    <p:extLst>
      <p:ext uri="{BB962C8B-B14F-4D97-AF65-F5344CB8AC3E}">
        <p14:creationId xmlns:p14="http://schemas.microsoft.com/office/powerpoint/2010/main" val="354481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451" y="490273"/>
            <a:ext cx="6779213" cy="457588"/>
          </a:xfrm>
        </p:spPr>
        <p:txBody>
          <a:bodyPr/>
          <a:lstStyle/>
          <a:p>
            <a:r>
              <a:rPr lang="en-US" sz="2400" dirty="0" smtClean="0"/>
              <a:t>Let’s dive into building a Gem!!! </a:t>
            </a:r>
            <a:endParaRPr lang="en-US" sz="2400" dirty="0"/>
          </a:p>
        </p:txBody>
      </p:sp>
      <p:pic>
        <p:nvPicPr>
          <p:cNvPr id="5" name="Picture 4" descr="8244327526_aff39707c8_z.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614" y="1051168"/>
            <a:ext cx="5402418" cy="5402418"/>
          </a:xfrm>
          <a:prstGeom prst="rect">
            <a:avLst/>
          </a:prstGeom>
        </p:spPr>
      </p:pic>
    </p:spTree>
    <p:extLst>
      <p:ext uri="{BB962C8B-B14F-4D97-AF65-F5344CB8AC3E}">
        <p14:creationId xmlns:p14="http://schemas.microsoft.com/office/powerpoint/2010/main" val="304417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153" y="261479"/>
            <a:ext cx="7600937" cy="6200800"/>
          </a:xfrm>
        </p:spPr>
        <p:txBody>
          <a:bodyPr>
            <a:normAutofit/>
          </a:bodyPr>
          <a:lstStyle/>
          <a:p>
            <a:endParaRPr lang="en-US" dirty="0" smtClean="0"/>
          </a:p>
          <a:p>
            <a:r>
              <a:rPr lang="en-US" dirty="0" smtClean="0"/>
              <a:t>From path directory on terminal:</a:t>
            </a:r>
          </a:p>
          <a:p>
            <a:pPr marL="342900" indent="-342900" algn="just">
              <a:buFont typeface="Wingdings" charset="2"/>
              <a:buChar char="u"/>
            </a:pPr>
            <a:r>
              <a:rPr lang="en-US" cap="none" dirty="0"/>
              <a:t>gem search -</a:t>
            </a:r>
            <a:r>
              <a:rPr lang="en-US" cap="none" dirty="0" err="1"/>
              <a:t>ar</a:t>
            </a:r>
            <a:r>
              <a:rPr lang="en-US" cap="none" dirty="0"/>
              <a:t> </a:t>
            </a:r>
            <a:r>
              <a:rPr lang="en-US" cap="none" dirty="0" smtClean="0"/>
              <a:t>&lt;gem name&gt;</a:t>
            </a:r>
          </a:p>
          <a:p>
            <a:pPr marL="342900" indent="-342900" algn="just">
              <a:buFont typeface="Wingdings" charset="2"/>
              <a:buChar char="u"/>
            </a:pPr>
            <a:r>
              <a:rPr lang="en-US" cap="none" dirty="0" smtClean="0"/>
              <a:t>bundle gem &lt;your gem name&gt;</a:t>
            </a:r>
          </a:p>
          <a:p>
            <a:pPr marL="342900" indent="-342900" algn="just">
              <a:buFont typeface="Wingdings" charset="2"/>
              <a:buChar char="u"/>
            </a:pPr>
            <a:r>
              <a:rPr lang="en-US" cap="none" dirty="0" smtClean="0"/>
              <a:t>The command generates the tree below</a:t>
            </a:r>
            <a:r>
              <a:rPr lang="en-US" dirty="0" smtClean="0"/>
              <a:t>:</a:t>
            </a:r>
            <a:endParaRPr lang="en-US" dirty="0"/>
          </a:p>
          <a:p>
            <a:pPr algn="just"/>
            <a:endParaRPr lang="en-US" dirty="0" smtClean="0"/>
          </a:p>
          <a:p>
            <a:pPr marL="342900" indent="-342900">
              <a:buFont typeface="Wingdings" charset="2"/>
              <a:buChar char="u"/>
            </a:pPr>
            <a:endParaRPr lang="en-US" dirty="0"/>
          </a:p>
          <a:p>
            <a:pPr marL="342900" indent="-342900">
              <a:buFont typeface="Wingdings" charset="2"/>
              <a:buChar char="u"/>
            </a:pPr>
            <a:endParaRPr lang="en-US" dirty="0" smtClean="0"/>
          </a:p>
          <a:p>
            <a:pPr marL="342900" indent="-342900">
              <a:buFont typeface="Wingdings" charset="2"/>
              <a:buChar char="u"/>
            </a:pPr>
            <a:endParaRPr lang="en-US" dirty="0"/>
          </a:p>
          <a:p>
            <a:pPr marL="342900" indent="-342900">
              <a:buFont typeface="Wingdings" charset="2"/>
              <a:buChar char="u"/>
            </a:pPr>
            <a:endParaRPr lang="en-US" dirty="0" smtClean="0"/>
          </a:p>
          <a:p>
            <a:pPr marL="342900" indent="-342900">
              <a:buFont typeface="Wingdings" charset="2"/>
              <a:buChar char="u"/>
            </a:pPr>
            <a:endParaRPr lang="en-US" dirty="0" smtClean="0"/>
          </a:p>
          <a:p>
            <a:pPr marL="342900" indent="-342900">
              <a:buFont typeface="Wingdings" charset="2"/>
              <a:buChar char="u"/>
            </a:pPr>
            <a:endParaRPr lang="en-US" dirty="0"/>
          </a:p>
          <a:p>
            <a:pPr marL="342900" indent="-342900">
              <a:buFont typeface="Wingdings" charset="2"/>
              <a:buChar char="u"/>
            </a:pPr>
            <a:endParaRPr lang="en-US" dirty="0"/>
          </a:p>
        </p:txBody>
      </p:sp>
      <p:pic>
        <p:nvPicPr>
          <p:cNvPr id="6" name="Picture 5" descr="Screen Shot 2015-09-08 at 5.3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369" y="2403697"/>
            <a:ext cx="3111542" cy="3426006"/>
          </a:xfrm>
          <a:prstGeom prst="rect">
            <a:avLst/>
          </a:prstGeom>
        </p:spPr>
      </p:pic>
    </p:spTree>
    <p:extLst>
      <p:ext uri="{BB962C8B-B14F-4D97-AF65-F5344CB8AC3E}">
        <p14:creationId xmlns:p14="http://schemas.microsoft.com/office/powerpoint/2010/main" val="429085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8806" y="2437362"/>
            <a:ext cx="6477000" cy="3772775"/>
          </a:xfrm>
        </p:spPr>
        <p:txBody>
          <a:bodyPr>
            <a:normAutofit/>
          </a:bodyPr>
          <a:lstStyle/>
          <a:p>
            <a:pPr marL="342900" indent="-342900" algn="l">
              <a:buFont typeface="Wingdings" charset="2"/>
              <a:buChar char="u"/>
            </a:pPr>
            <a:endParaRPr lang="en-US" cap="none" dirty="0" smtClean="0">
              <a:latin typeface="Adobe Caslon Pro"/>
              <a:cs typeface="Adobe Caslon Pro"/>
            </a:endParaRPr>
          </a:p>
          <a:p>
            <a:pPr marL="342900" indent="-342900" algn="l">
              <a:buFont typeface="Wingdings" charset="2"/>
              <a:buChar char="u"/>
            </a:pPr>
            <a:endParaRPr lang="en-US" cap="none" dirty="0" smtClean="0">
              <a:latin typeface="Adobe Caslon Pro"/>
              <a:cs typeface="Adobe Caslon Pro"/>
            </a:endParaRPr>
          </a:p>
          <a:p>
            <a:pPr marL="342900" indent="-342900" algn="l">
              <a:buFont typeface="Wingdings" charset="2"/>
              <a:buChar char="u"/>
            </a:pPr>
            <a:endParaRPr lang="en-US" cap="none" dirty="0">
              <a:latin typeface="Adobe Caslon Pro"/>
              <a:cs typeface="Adobe Caslon Pro"/>
            </a:endParaRPr>
          </a:p>
          <a:p>
            <a:pPr marL="342900" indent="-342900" algn="l">
              <a:buFont typeface="Wingdings" charset="2"/>
              <a:buChar char="u"/>
            </a:pPr>
            <a:r>
              <a:rPr lang="en-US" sz="2000" cap="none" dirty="0" smtClean="0">
                <a:latin typeface="Adobe Caslon Pro"/>
                <a:cs typeface="Adobe Caslon Pro"/>
              </a:rPr>
              <a:t>Create an account on </a:t>
            </a:r>
            <a:r>
              <a:rPr lang="da-DK" sz="2000" u="sng" cap="none" dirty="0" smtClean="0">
                <a:latin typeface="Adobe Caslon Pro"/>
                <a:cs typeface="Adobe Caslon Pro"/>
                <a:hlinkClick r:id="rId2"/>
              </a:rPr>
              <a:t>https://rubygems.org/sign_up</a:t>
            </a:r>
            <a:endParaRPr lang="da-DK" sz="2000" u="sng" cap="none" dirty="0" smtClean="0">
              <a:latin typeface="Adobe Caslon Pro"/>
              <a:cs typeface="Adobe Caslon Pro"/>
            </a:endParaRPr>
          </a:p>
          <a:p>
            <a:pPr marL="342900" indent="-342900" algn="l">
              <a:buFont typeface="Wingdings" charset="2"/>
              <a:buChar char="u"/>
            </a:pPr>
            <a:endParaRPr lang="da-DK" sz="2000" u="sng" cap="none" dirty="0">
              <a:latin typeface="Adobe Caslon Pro"/>
              <a:cs typeface="Adobe Caslon Pro"/>
            </a:endParaRPr>
          </a:p>
          <a:p>
            <a:pPr marL="285750" indent="-285750" algn="l">
              <a:buFont typeface="Wingdings" charset="2"/>
              <a:buChar char="u"/>
            </a:pPr>
            <a:r>
              <a:rPr lang="en-US" sz="2000" cap="none" dirty="0">
                <a:latin typeface="Adobe Caslon Pro"/>
                <a:cs typeface="Adobe Caslon Pro"/>
              </a:rPr>
              <a:t>gem build </a:t>
            </a:r>
            <a:r>
              <a:rPr lang="en-US" sz="2000" cap="none" dirty="0" smtClean="0">
                <a:latin typeface="Adobe Caslon Pro"/>
                <a:cs typeface="Adobe Caslon Pro"/>
              </a:rPr>
              <a:t>&lt;gem name&gt;.</a:t>
            </a:r>
            <a:r>
              <a:rPr lang="en-US" sz="2000" cap="none" dirty="0" err="1">
                <a:latin typeface="Adobe Caslon Pro"/>
                <a:cs typeface="Adobe Caslon Pro"/>
              </a:rPr>
              <a:t>gemspec</a:t>
            </a:r>
            <a:endParaRPr lang="da-DK" sz="2000" cap="none" dirty="0">
              <a:latin typeface="Adobe Caslon Pro"/>
              <a:cs typeface="Adobe Caslon Pro"/>
            </a:endParaRPr>
          </a:p>
          <a:p>
            <a:pPr marL="285750" indent="-285750" algn="l">
              <a:buFont typeface="Wingdings" charset="2"/>
              <a:buChar char="u"/>
            </a:pPr>
            <a:endParaRPr lang="da-DK" sz="2000" u="sng" cap="none" dirty="0" smtClean="0">
              <a:latin typeface="Adobe Caslon Pro"/>
              <a:cs typeface="Adobe Caslon Pro"/>
            </a:endParaRPr>
          </a:p>
          <a:p>
            <a:pPr marL="285750" indent="-285750" algn="l">
              <a:buFont typeface="Wingdings" charset="2"/>
              <a:buChar char="u"/>
            </a:pPr>
            <a:r>
              <a:rPr lang="en-US" sz="2000" cap="none" dirty="0">
                <a:latin typeface="Adobe Caslon Pro"/>
                <a:cs typeface="Adobe Caslon Pro"/>
              </a:rPr>
              <a:t>g</a:t>
            </a:r>
            <a:r>
              <a:rPr lang="da-DK" sz="2000" cap="none" dirty="0" smtClean="0">
                <a:latin typeface="Adobe Caslon Pro"/>
                <a:cs typeface="Adobe Caslon Pro"/>
              </a:rPr>
              <a:t>em push &lt;gem </a:t>
            </a:r>
            <a:r>
              <a:rPr lang="da-DK" sz="2000" cap="none" dirty="0" err="1" smtClean="0">
                <a:latin typeface="Adobe Caslon Pro"/>
                <a:cs typeface="Adobe Caslon Pro"/>
              </a:rPr>
              <a:t>name</a:t>
            </a:r>
            <a:r>
              <a:rPr lang="da-DK" sz="2000" cap="none" dirty="0" smtClean="0">
                <a:latin typeface="Adobe Caslon Pro"/>
                <a:cs typeface="Adobe Caslon Pro"/>
              </a:rPr>
              <a:t>&gt;-0.0.1.gem</a:t>
            </a:r>
          </a:p>
          <a:p>
            <a:pPr algn="l"/>
            <a:endParaRPr lang="da-DK" sz="1400" cap="none" dirty="0" smtClean="0">
              <a:latin typeface="Adobe Caslon Pro"/>
              <a:cs typeface="Adobe Caslon Pro"/>
            </a:endParaRPr>
          </a:p>
          <a:p>
            <a:pPr marL="342900" indent="-342900" algn="l">
              <a:buFont typeface="Wingdings" charset="2"/>
              <a:buChar char="u"/>
            </a:pPr>
            <a:endParaRPr lang="da-DK" sz="1400" cap="none" dirty="0">
              <a:latin typeface="Adobe Caslon Pro"/>
              <a:cs typeface="Adobe Caslon Pro"/>
            </a:endParaRPr>
          </a:p>
          <a:p>
            <a:pPr marL="342900" indent="-342900" algn="l">
              <a:buFont typeface="Wingdings" charset="2"/>
              <a:buChar char="u"/>
            </a:pPr>
            <a:endParaRPr lang="da-DK" sz="1400" cap="none" dirty="0">
              <a:latin typeface="Adobe Caslon Pro"/>
              <a:cs typeface="Adobe Caslon Pro"/>
            </a:endParaRPr>
          </a:p>
        </p:txBody>
      </p:sp>
      <p:sp>
        <p:nvSpPr>
          <p:cNvPr id="2" name="Title 1"/>
          <p:cNvSpPr>
            <a:spLocks noGrp="1"/>
          </p:cNvSpPr>
          <p:nvPr>
            <p:ph type="ctrTitle"/>
          </p:nvPr>
        </p:nvSpPr>
        <p:spPr>
          <a:xfrm>
            <a:off x="454302" y="429573"/>
            <a:ext cx="6477000" cy="448251"/>
          </a:xfrm>
        </p:spPr>
        <p:txBody>
          <a:bodyPr>
            <a:normAutofit fontScale="90000"/>
          </a:bodyPr>
          <a:lstStyle/>
          <a:p>
            <a:r>
              <a:rPr lang="en-US" sz="2400" dirty="0" smtClean="0"/>
              <a:t>Releasing your Gem!!! </a:t>
            </a:r>
            <a:endParaRPr lang="en-US" sz="2400" dirty="0"/>
          </a:p>
        </p:txBody>
      </p:sp>
      <p:pic>
        <p:nvPicPr>
          <p:cNvPr id="4" name="Picture 3" descr="rubygem_ic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318" y="364193"/>
            <a:ext cx="2160055" cy="1783301"/>
          </a:xfrm>
          <a:prstGeom prst="rect">
            <a:avLst/>
          </a:prstGeom>
        </p:spPr>
      </p:pic>
    </p:spTree>
    <p:extLst>
      <p:ext uri="{BB962C8B-B14F-4D97-AF65-F5344CB8AC3E}">
        <p14:creationId xmlns:p14="http://schemas.microsoft.com/office/powerpoint/2010/main" val="396837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45526"/>
            <a:ext cx="6477000" cy="448251"/>
          </a:xfrm>
        </p:spPr>
        <p:txBody>
          <a:bodyPr>
            <a:normAutofit fontScale="90000"/>
          </a:bodyPr>
          <a:lstStyle/>
          <a:p>
            <a:r>
              <a:rPr lang="en-US" sz="2400" dirty="0" err="1" smtClean="0"/>
              <a:t>Yayyy</a:t>
            </a:r>
            <a:r>
              <a:rPr lang="en-US" sz="2400" dirty="0" smtClean="0"/>
              <a:t>!!! And we have a Gem</a:t>
            </a:r>
            <a:endParaRPr lang="en-US" sz="2400" dirty="0"/>
          </a:p>
        </p:txBody>
      </p:sp>
      <p:pic>
        <p:nvPicPr>
          <p:cNvPr id="4" name="Picture 3" descr="rubygem_ic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105" y="821794"/>
            <a:ext cx="1680796" cy="1387634"/>
          </a:xfrm>
          <a:prstGeom prst="rect">
            <a:avLst/>
          </a:prstGeom>
        </p:spPr>
      </p:pic>
      <p:sp>
        <p:nvSpPr>
          <p:cNvPr id="5" name="Subtitle 4"/>
          <p:cNvSpPr>
            <a:spLocks noGrp="1"/>
          </p:cNvSpPr>
          <p:nvPr>
            <p:ph type="subTitle" idx="1"/>
          </p:nvPr>
        </p:nvSpPr>
        <p:spPr>
          <a:xfrm>
            <a:off x="1371600" y="2819399"/>
            <a:ext cx="6817614" cy="3474785"/>
          </a:xfrm>
        </p:spPr>
        <p:txBody>
          <a:bodyPr>
            <a:noAutofit/>
          </a:bodyPr>
          <a:lstStyle/>
          <a:p>
            <a:r>
              <a:rPr lang="en-US" sz="3200" dirty="0" smtClean="0"/>
              <a:t>A big thanks to everyone for listening.</a:t>
            </a:r>
          </a:p>
          <a:p>
            <a:endParaRPr lang="en-US" sz="3200" dirty="0" smtClean="0"/>
          </a:p>
          <a:p>
            <a:r>
              <a:rPr lang="en-US" sz="3200" dirty="0" smtClean="0"/>
              <a:t>#</a:t>
            </a:r>
            <a:r>
              <a:rPr lang="en-US" sz="3200" dirty="0" err="1" smtClean="0"/>
              <a:t>gRACIAS</a:t>
            </a:r>
            <a:endParaRPr lang="en-US" sz="3200" dirty="0" smtClean="0"/>
          </a:p>
          <a:p>
            <a:r>
              <a:rPr lang="en-US" sz="3200" dirty="0" smtClean="0"/>
              <a:t>#</a:t>
            </a:r>
            <a:r>
              <a:rPr lang="en-US" sz="3200" dirty="0" err="1" smtClean="0"/>
              <a:t>mERCI</a:t>
            </a:r>
            <a:endParaRPr lang="en-US" sz="3200" dirty="0"/>
          </a:p>
        </p:txBody>
      </p:sp>
    </p:spTree>
    <p:extLst>
      <p:ext uri="{BB962C8B-B14F-4D97-AF65-F5344CB8AC3E}">
        <p14:creationId xmlns:p14="http://schemas.microsoft.com/office/powerpoint/2010/main" val="263815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13169</TotalTime>
  <Words>301</Words>
  <Application>Microsoft Macintosh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What is a Ruby Gem?</vt:lpstr>
      <vt:lpstr>Why do we need Ruby Gems?</vt:lpstr>
      <vt:lpstr>Let’s dive into building a Gem!!! </vt:lpstr>
      <vt:lpstr>PowerPoint Presentation</vt:lpstr>
      <vt:lpstr>Releasing your Gem!!! </vt:lpstr>
      <vt:lpstr>Yayyy!!! And we have a Gem</vt:lpstr>
    </vt:vector>
  </TitlesOfParts>
  <Company>Andela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Ruby Gem?</dc:title>
  <dc:creator>Sanni Yetty</dc:creator>
  <cp:lastModifiedBy>Sanni Yetty</cp:lastModifiedBy>
  <cp:revision>23</cp:revision>
  <dcterms:created xsi:type="dcterms:W3CDTF">2015-09-03T10:32:54Z</dcterms:created>
  <dcterms:modified xsi:type="dcterms:W3CDTF">2015-09-12T14:56:33Z</dcterms:modified>
</cp:coreProperties>
</file>