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Discursos</a:t>
            </a:r>
            <a:r>
              <a:rPr/>
              <a:t> </a:t>
            </a:r>
            <a:r>
              <a:rPr/>
              <a:t>favoráveis/contrários</a:t>
            </a:r>
            <a:r>
              <a:rPr/>
              <a:t> </a:t>
            </a:r>
            <a:r>
              <a:rPr/>
              <a:t>ao</a:t>
            </a:r>
            <a:r>
              <a:rPr/>
              <a:t> </a:t>
            </a:r>
            <a:r>
              <a:rPr/>
              <a:t>Executivo</a:t>
            </a:r>
            <a:r>
              <a:rPr/>
              <a:t> </a:t>
            </a:r>
            <a:r>
              <a:rPr/>
              <a:t>sobre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crise</a:t>
            </a:r>
            <a:r>
              <a:rPr/>
              <a:t> </a:t>
            </a:r>
            <a:r>
              <a:rPr/>
              <a:t>gerada</a:t>
            </a:r>
            <a:r>
              <a:rPr/>
              <a:t> </a:t>
            </a:r>
            <a:r>
              <a:rPr/>
              <a:t>pelo</a:t>
            </a:r>
            <a:r>
              <a:rPr/>
              <a:t> </a:t>
            </a:r>
            <a:r>
              <a:rPr/>
              <a:t>Covid-19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Andéliton</a:t>
            </a:r>
            <a:r>
              <a:rPr/>
              <a:t> </a:t>
            </a:r>
            <a:r>
              <a:rPr/>
              <a:t>Soares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21/11/2020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Popularidade</a:t>
            </a:r>
            <a:r>
              <a:rPr/>
              <a:t> </a:t>
            </a:r>
            <a:r>
              <a:rPr/>
              <a:t>presidencial</a:t>
            </a:r>
            <a:r>
              <a:rPr/>
              <a:t> </a:t>
            </a:r>
            <a:r>
              <a:rPr/>
              <a:t>duranta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Este conjunto de dados diz respeito aos discursos proferidos pelos parlamentares da Camara dos Deputados do período de março até agosto de 2020 e que discutem a pandemia de covid-19. Foram coletados manualmente através da plataforma online da Câmara.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Popularidade</a:t>
            </a:r>
            <a:r>
              <a:rPr/>
              <a:t> </a:t>
            </a:r>
            <a:r>
              <a:rPr/>
              <a:t>presidencial</a:t>
            </a:r>
            <a:r>
              <a:rPr/>
              <a:t> </a:t>
            </a:r>
            <a:r>
              <a:rPr/>
              <a:t>duranta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Faz parte de um estudo que busca analisar como a popularidade presidencial é capaz de afetar o posicionamento dos parlamentares brasileiros.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Popularidade</a:t>
            </a:r>
            <a:r>
              <a:rPr/>
              <a:t> </a:t>
            </a:r>
            <a:r>
              <a:rPr/>
              <a:t>presidencial</a:t>
            </a:r>
            <a:r>
              <a:rPr/>
              <a:t> </a:t>
            </a:r>
            <a:r>
              <a:rPr/>
              <a:t>duranta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pandemia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Os dados são divididos por ondas, sendo a terceira onde aquela na qual se observa o crescimento da popularidade presidencial, a despeito do agravamento do quadro da crise de saúde.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a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TRUE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sta3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Discursos favoráveis/contrários ao Executivo sobre a crise gerada pelo Covid-19</dc:title>
  <dc:creator>Andéliton Soares</dc:creator>
  <cp:keywords/>
  <dcterms:created xsi:type="dcterms:W3CDTF">2020-11-21T02:57:21Z</dcterms:created>
  <dcterms:modified xsi:type="dcterms:W3CDTF">2020-11-21T02:57:21Z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21/11/2020</vt:lpwstr>
  </property>
  <property fmtid="{D5CDD505-2E9C-101B-9397-08002B2CF9AE}" pid="3" name="output">
    <vt:lpwstr>powerpoint_presentation</vt:lpwstr>
  </property>
</Properties>
</file>