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8" r:id="rId2"/>
    <p:sldId id="298" r:id="rId3"/>
    <p:sldId id="309" r:id="rId4"/>
    <p:sldId id="259" r:id="rId5"/>
    <p:sldId id="278" r:id="rId6"/>
    <p:sldId id="260" r:id="rId7"/>
    <p:sldId id="300" r:id="rId8"/>
    <p:sldId id="297" r:id="rId9"/>
    <p:sldId id="261" r:id="rId10"/>
    <p:sldId id="277" r:id="rId11"/>
    <p:sldId id="303" r:id="rId12"/>
    <p:sldId id="304" r:id="rId13"/>
    <p:sldId id="305" r:id="rId14"/>
    <p:sldId id="308" r:id="rId15"/>
    <p:sldId id="306" r:id="rId16"/>
    <p:sldId id="262" r:id="rId17"/>
    <p:sldId id="263" r:id="rId18"/>
    <p:sldId id="301" r:id="rId19"/>
    <p:sldId id="264" r:id="rId20"/>
    <p:sldId id="302" r:id="rId21"/>
    <p:sldId id="265" r:id="rId22"/>
    <p:sldId id="266" r:id="rId23"/>
    <p:sldId id="268" r:id="rId24"/>
    <p:sldId id="267" r:id="rId25"/>
    <p:sldId id="314" r:id="rId26"/>
    <p:sldId id="310" r:id="rId27"/>
    <p:sldId id="311" r:id="rId28"/>
    <p:sldId id="269" r:id="rId29"/>
    <p:sldId id="270" r:id="rId30"/>
    <p:sldId id="271" r:id="rId31"/>
    <p:sldId id="272" r:id="rId32"/>
    <p:sldId id="273" r:id="rId33"/>
    <p:sldId id="275" r:id="rId34"/>
    <p:sldId id="276" r:id="rId35"/>
    <p:sldId id="312" r:id="rId36"/>
    <p:sldId id="274" r:id="rId37"/>
    <p:sldId id="292" r:id="rId38"/>
    <p:sldId id="293" r:id="rId39"/>
    <p:sldId id="313" r:id="rId40"/>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142"/>
    <a:srgbClr val="F79646"/>
    <a:srgbClr val="8064A2"/>
    <a:srgbClr val="1A415D"/>
    <a:srgbClr val="728F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36" autoAdjust="0"/>
    <p:restoredTop sz="88603" autoAdjust="0"/>
  </p:normalViewPr>
  <p:slideViewPr>
    <p:cSldViewPr snapToGrid="0" snapToObjects="1">
      <p:cViewPr varScale="1">
        <p:scale>
          <a:sx n="88" d="100"/>
          <a:sy n="88" d="100"/>
        </p:scale>
        <p:origin x="1676" y="68"/>
      </p:cViewPr>
      <p:guideLst>
        <p:guide orient="horz" pos="2160"/>
        <p:guide pos="2880"/>
      </p:guideLst>
    </p:cSldViewPr>
  </p:slideViewPr>
  <p:notesTextViewPr>
    <p:cViewPr>
      <p:scale>
        <a:sx n="150" d="100"/>
        <a:sy n="15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_rels/data1.xml.rels><?xml version="1.0" encoding="UTF-8" standalone="yes"?>
<Relationships xmlns="http://schemas.openxmlformats.org/package/2006/relationships"><Relationship Id="rId2" Type="http://schemas.openxmlformats.org/officeDocument/2006/relationships/hyperlink" Target="https://www.developereconomics.com/tag/web-apps" TargetMode="External"/><Relationship Id="rId1" Type="http://schemas.openxmlformats.org/officeDocument/2006/relationships/image" Target="../media/image5.jpg"/></Relationships>
</file>

<file path=ppt/diagrams/_rels/drawing1.xml.rels><?xml version="1.0" encoding="UTF-8" standalone="yes"?>
<Relationships xmlns="http://schemas.openxmlformats.org/package/2006/relationships"><Relationship Id="rId2" Type="http://schemas.openxmlformats.org/officeDocument/2006/relationships/hyperlink" Target="https://www.developereconomics.com/tag/web-apps" TargetMode="External"/><Relationship Id="rId1" Type="http://schemas.openxmlformats.org/officeDocument/2006/relationships/image" Target="../media/image5.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5CA373-3AB9-4EFB-B8A6-7074F54218D1}"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233BE9E9-376C-4680-9C9F-C848DE0589EF}">
      <dgm:prSet phldrT="[Text]"/>
      <dgm:spPr/>
      <dgm:t>
        <a:bodyPr/>
        <a:lstStyle/>
        <a:p>
          <a:r>
            <a:rPr lang="en-US" dirty="0"/>
            <a:t>Who?</a:t>
          </a:r>
        </a:p>
      </dgm:t>
    </dgm:pt>
    <dgm:pt modelId="{F79E60A8-422A-47AE-9A92-F7155D6B719F}" type="parTrans" cxnId="{67554A9E-BD23-433A-94B8-C730EA6B9167}">
      <dgm:prSet/>
      <dgm:spPr/>
      <dgm:t>
        <a:bodyPr/>
        <a:lstStyle/>
        <a:p>
          <a:endParaRPr lang="en-US"/>
        </a:p>
      </dgm:t>
    </dgm:pt>
    <dgm:pt modelId="{8DE99877-A65B-4C42-A82B-603F25E2A595}" type="sibTrans" cxnId="{67554A9E-BD23-433A-94B8-C730EA6B9167}">
      <dgm:prSet/>
      <dgm:spPr/>
      <dgm:t>
        <a:bodyPr/>
        <a:lstStyle/>
        <a:p>
          <a:endParaRPr lang="en-US"/>
        </a:p>
      </dgm:t>
    </dgm:pt>
    <dgm:pt modelId="{77D7F37B-B7B2-45E9-BF79-91071A833528}">
      <dgm:prSet phldrT="[Text]"/>
      <dgm:spPr/>
      <dgm:t>
        <a:bodyPr/>
        <a:lstStyle/>
        <a:p>
          <a:r>
            <a:rPr lang="en-US" dirty="0"/>
            <a:t>Why?</a:t>
          </a:r>
        </a:p>
      </dgm:t>
    </dgm:pt>
    <dgm:pt modelId="{6FC85612-472D-452A-B94B-69BEE6781A78}" type="parTrans" cxnId="{6B0A4020-07D8-42DF-9B61-6AD200489CB4}">
      <dgm:prSet/>
      <dgm:spPr/>
      <dgm:t>
        <a:bodyPr/>
        <a:lstStyle/>
        <a:p>
          <a:endParaRPr lang="en-US"/>
        </a:p>
      </dgm:t>
    </dgm:pt>
    <dgm:pt modelId="{148E13B9-D333-4690-A77B-AEEF10D7BF39}" type="sibTrans" cxnId="{6B0A4020-07D8-42DF-9B61-6AD200489CB4}">
      <dgm:prSet/>
      <dgm:spPr/>
      <dgm:t>
        <a:bodyPr/>
        <a:lstStyle/>
        <a:p>
          <a:endParaRPr lang="en-US"/>
        </a:p>
      </dgm:t>
    </dgm:pt>
    <dgm:pt modelId="{0DBF65F8-59E2-46D0-A7B9-94FA68F61CD5}">
      <dgm:prSet phldrT="[Text]"/>
      <dgm:spPr/>
      <dgm:t>
        <a:bodyPr/>
        <a:lstStyle/>
        <a:p>
          <a:r>
            <a:rPr lang="en-US" dirty="0"/>
            <a:t>In the market there is a wide variety of apps that provides a generic schedule and travel routing services, but any app is focused on a specific and ad hoc work environment.</a:t>
          </a:r>
        </a:p>
      </dgm:t>
    </dgm:pt>
    <dgm:pt modelId="{2E0CB0AB-7D5F-4DCC-94DA-1C439A935C0B}" type="parTrans" cxnId="{B58AF1EC-57E5-4D0E-B678-F81F3D530CC6}">
      <dgm:prSet/>
      <dgm:spPr/>
      <dgm:t>
        <a:bodyPr/>
        <a:lstStyle/>
        <a:p>
          <a:endParaRPr lang="en-US"/>
        </a:p>
      </dgm:t>
    </dgm:pt>
    <dgm:pt modelId="{AAE3081A-ED4A-45FC-9DE1-387D0A0BD9B7}" type="sibTrans" cxnId="{B58AF1EC-57E5-4D0E-B678-F81F3D530CC6}">
      <dgm:prSet/>
      <dgm:spPr/>
      <dgm:t>
        <a:bodyPr/>
        <a:lstStyle/>
        <a:p>
          <a:endParaRPr lang="en-US"/>
        </a:p>
      </dgm:t>
    </dgm:pt>
    <dgm:pt modelId="{FEEFB0C4-7239-4BF0-A983-A3DB02EA7E1D}">
      <dgm:prSet phldrT="[Text]"/>
      <dgm:spPr/>
      <dgm:t>
        <a:bodyPr/>
        <a:lstStyle/>
        <a:p>
          <a:r>
            <a:rPr lang="en-US" dirty="0"/>
            <a:t>The user will find an easy environment that met his needs to schedule events considering the geographical location  managing the travel’s times to avoid collision between them</a:t>
          </a:r>
        </a:p>
      </dgm:t>
    </dgm:pt>
    <dgm:pt modelId="{C3D9906B-9881-4564-A029-0D4F8284B89B}" type="parTrans" cxnId="{9560FFA1-1F1E-465E-B7AB-608DB0B39A76}">
      <dgm:prSet/>
      <dgm:spPr/>
      <dgm:t>
        <a:bodyPr/>
        <a:lstStyle/>
        <a:p>
          <a:endParaRPr lang="en-US"/>
        </a:p>
      </dgm:t>
    </dgm:pt>
    <dgm:pt modelId="{8D87AE1B-AEA9-47D5-9221-02530A52C4B2}" type="sibTrans" cxnId="{9560FFA1-1F1E-465E-B7AB-608DB0B39A76}">
      <dgm:prSet/>
      <dgm:spPr/>
      <dgm:t>
        <a:bodyPr/>
        <a:lstStyle/>
        <a:p>
          <a:endParaRPr lang="en-US"/>
        </a:p>
      </dgm:t>
    </dgm:pt>
    <dgm:pt modelId="{B35F32BD-CE5F-4DA2-8C3F-B8E6E4DC760A}">
      <dgm:prSet phldrT="[Text]"/>
      <dgm:spPr/>
      <dgm:t>
        <a:bodyPr/>
        <a:lstStyle/>
        <a:p>
          <a:r>
            <a:rPr lang="en-US" dirty="0"/>
            <a:t>The App will be runs in any web browser , which permits to use the app in different  operative systems and devices.</a:t>
          </a:r>
        </a:p>
      </dgm:t>
    </dgm:pt>
    <dgm:pt modelId="{E94B18CA-64B6-4BBA-8682-1B991C1E1641}" type="parTrans" cxnId="{9E6A9522-DB5C-4B23-AB56-4C7C5AD89978}">
      <dgm:prSet/>
      <dgm:spPr/>
      <dgm:t>
        <a:bodyPr/>
        <a:lstStyle/>
        <a:p>
          <a:endParaRPr lang="en-US"/>
        </a:p>
      </dgm:t>
    </dgm:pt>
    <dgm:pt modelId="{0F95692D-42DE-4DC9-B95B-A7ABED509F1A}" type="sibTrans" cxnId="{9E6A9522-DB5C-4B23-AB56-4C7C5AD89978}">
      <dgm:prSet/>
      <dgm:spPr/>
      <dgm:t>
        <a:bodyPr/>
        <a:lstStyle/>
        <a:p>
          <a:endParaRPr lang="en-US"/>
        </a:p>
      </dgm:t>
    </dgm:pt>
    <dgm:pt modelId="{A488918E-4A65-4DCD-9323-A0A91D3FF4F7}">
      <dgm:prSet phldrT="[Text]"/>
      <dgm:spPr/>
      <dgm:t>
        <a:bodyPr/>
        <a:lstStyle/>
        <a:p>
          <a:r>
            <a:rPr lang="en-US" dirty="0"/>
            <a:t>Architecture?</a:t>
          </a:r>
        </a:p>
      </dgm:t>
    </dgm:pt>
    <dgm:pt modelId="{23552D5B-3CD3-408D-A7E0-A3D7C79F3124}" type="parTrans" cxnId="{C9E9B42C-F35B-4AD6-B102-84A534770BBA}">
      <dgm:prSet/>
      <dgm:spPr/>
      <dgm:t>
        <a:bodyPr/>
        <a:lstStyle/>
        <a:p>
          <a:endParaRPr lang="en-US"/>
        </a:p>
      </dgm:t>
    </dgm:pt>
    <dgm:pt modelId="{A4527E2A-9610-43F9-904B-D0F5ED46A7A0}" type="sibTrans" cxnId="{C9E9B42C-F35B-4AD6-B102-84A534770BBA}">
      <dgm:prSet/>
      <dgm:spPr/>
      <dgm:t>
        <a:bodyPr/>
        <a:lstStyle/>
        <a:p>
          <a:endParaRPr lang="en-US"/>
        </a:p>
      </dgm:t>
    </dgm:pt>
    <dgm:pt modelId="{587B5A36-30F7-4D16-81E0-369BF7684AD7}">
      <dgm:prSet phldrT="[Text]"/>
      <dgm:spPr/>
      <dgm:t>
        <a:bodyPr/>
        <a:lstStyle/>
        <a:p>
          <a:r>
            <a:rPr lang="en-US" dirty="0"/>
            <a:t>anybody who must go from one place to the other every workday and attend meetings or errands</a:t>
          </a:r>
        </a:p>
      </dgm:t>
    </dgm:pt>
    <dgm:pt modelId="{DAF1E0EE-00F5-48D1-8BB4-A59F8BB9BD53}" type="parTrans" cxnId="{BCCD1E90-3C8E-4C2E-974A-EFD0A9DAEF31}">
      <dgm:prSet/>
      <dgm:spPr/>
      <dgm:t>
        <a:bodyPr/>
        <a:lstStyle/>
        <a:p>
          <a:endParaRPr lang="en-US"/>
        </a:p>
      </dgm:t>
    </dgm:pt>
    <dgm:pt modelId="{B027E3CE-BF74-4F46-9219-C5F94F389AF0}" type="sibTrans" cxnId="{BCCD1E90-3C8E-4C2E-974A-EFD0A9DAEF31}">
      <dgm:prSet/>
      <dgm:spPr/>
      <dgm:t>
        <a:bodyPr/>
        <a:lstStyle/>
        <a:p>
          <a:endParaRPr lang="en-US"/>
        </a:p>
      </dgm:t>
    </dgm:pt>
    <dgm:pt modelId="{AF2A803A-2ECC-4702-95F6-89F14E06CFAF}">
      <dgm:prSet phldrT="[Text]"/>
      <dgm:spPr/>
      <dgm:t>
        <a:bodyPr/>
        <a:lstStyle/>
        <a:p>
          <a:r>
            <a:rPr lang="en-US" dirty="0"/>
            <a:t>What utilities provide?</a:t>
          </a:r>
        </a:p>
      </dgm:t>
    </dgm:pt>
    <dgm:pt modelId="{B1EE4C3A-FCC1-42F3-96C5-DF0346703489}" type="parTrans" cxnId="{47CEB57D-F72E-4964-8DBF-DAC83A46C446}">
      <dgm:prSet/>
      <dgm:spPr/>
      <dgm:t>
        <a:bodyPr/>
        <a:lstStyle/>
        <a:p>
          <a:endParaRPr lang="en-US"/>
        </a:p>
      </dgm:t>
    </dgm:pt>
    <dgm:pt modelId="{ECE3B1BA-13FE-4384-9E0E-309E732A706F}" type="sibTrans" cxnId="{47CEB57D-F72E-4964-8DBF-DAC83A46C446}">
      <dgm:prSet/>
      <dgm:spPr/>
      <dgm:t>
        <a:bodyPr/>
        <a:lstStyle/>
        <a:p>
          <a:endParaRPr lang="en-US"/>
        </a:p>
      </dgm:t>
    </dgm:pt>
    <dgm:pt modelId="{A42AFBB1-14EA-48E0-A40A-692A48B50A43}">
      <dgm:prSet phldrT="[Text]"/>
      <dgm:spPr/>
      <dgm:t>
        <a:bodyPr/>
        <a:lstStyle/>
        <a:p>
          <a:r>
            <a:rPr lang="en-US" dirty="0"/>
            <a:t>It integrates a fully functional calendar with a mapping API and a routing API and uses a crafted algorithm to show in real time where and when to go according to the user’s plan of the day</a:t>
          </a:r>
        </a:p>
      </dgm:t>
    </dgm:pt>
    <dgm:pt modelId="{DE734CED-69EB-41C9-A9DE-05BB469F1DC7}" type="parTrans" cxnId="{038AB29E-CB95-4D44-AB6C-6F285640A678}">
      <dgm:prSet/>
      <dgm:spPr/>
      <dgm:t>
        <a:bodyPr/>
        <a:lstStyle/>
        <a:p>
          <a:endParaRPr lang="en-US"/>
        </a:p>
      </dgm:t>
    </dgm:pt>
    <dgm:pt modelId="{A83F8F7D-438B-460C-A01A-AD650420B74D}" type="sibTrans" cxnId="{038AB29E-CB95-4D44-AB6C-6F285640A678}">
      <dgm:prSet/>
      <dgm:spPr/>
      <dgm:t>
        <a:bodyPr/>
        <a:lstStyle/>
        <a:p>
          <a:endParaRPr lang="en-US"/>
        </a:p>
      </dgm:t>
    </dgm:pt>
    <dgm:pt modelId="{61BEC677-E155-4F0C-8CC9-2926EC57979F}" type="pres">
      <dgm:prSet presAssocID="{E05CA373-3AB9-4EFB-B8A6-7074F54218D1}" presName="composite" presStyleCnt="0">
        <dgm:presLayoutVars>
          <dgm:chMax val="5"/>
          <dgm:dir/>
          <dgm:animLvl val="ctr"/>
          <dgm:resizeHandles val="exact"/>
        </dgm:presLayoutVars>
      </dgm:prSet>
      <dgm:spPr/>
    </dgm:pt>
    <dgm:pt modelId="{61DB0222-9714-4FCC-91D3-D51337FCD3C5}" type="pres">
      <dgm:prSet presAssocID="{E05CA373-3AB9-4EFB-B8A6-7074F54218D1}" presName="cycle" presStyleCnt="0"/>
      <dgm:spPr/>
    </dgm:pt>
    <dgm:pt modelId="{58B8E408-E19E-4FEE-B4A3-8567DE985A74}" type="pres">
      <dgm:prSet presAssocID="{E05CA373-3AB9-4EFB-B8A6-7074F54218D1}" presName="centerShape" presStyleCnt="0"/>
      <dgm:spPr/>
    </dgm:pt>
    <dgm:pt modelId="{59F96896-C720-4224-A4EB-D924F9E64096}" type="pres">
      <dgm:prSet presAssocID="{E05CA373-3AB9-4EFB-B8A6-7074F54218D1}" presName="connSite" presStyleLbl="node1" presStyleIdx="0" presStyleCnt="5"/>
      <dgm:spPr/>
    </dgm:pt>
    <dgm:pt modelId="{59F79D40-4E1B-4AF5-8F47-3F92B8C61596}" type="pres">
      <dgm:prSet presAssocID="{E05CA373-3AB9-4EFB-B8A6-7074F54218D1}" presName="visible" presStyleLbl="node1" presStyleIdx="0" presStyleCnt="5" custLinFactNeighborX="1656" custLinFactNeighborY="2392"/>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45000" r="-45000"/>
          </a:stretch>
        </a:blipFill>
      </dgm:spPr>
    </dgm:pt>
    <dgm:pt modelId="{C6CB4D5B-3E57-450C-AC69-02C699FF86F1}" type="pres">
      <dgm:prSet presAssocID="{F79E60A8-422A-47AE-9A92-F7155D6B719F}" presName="Name25" presStyleLbl="parChTrans1D1" presStyleIdx="0" presStyleCnt="4"/>
      <dgm:spPr/>
    </dgm:pt>
    <dgm:pt modelId="{D502831C-BD38-4A03-B7C9-35770C4A3D9D}" type="pres">
      <dgm:prSet presAssocID="{233BE9E9-376C-4680-9C9F-C848DE0589EF}" presName="node" presStyleCnt="0"/>
      <dgm:spPr/>
    </dgm:pt>
    <dgm:pt modelId="{37E48EAF-5AB8-4855-B4FA-55FF43494C7E}" type="pres">
      <dgm:prSet presAssocID="{233BE9E9-376C-4680-9C9F-C848DE0589EF}" presName="parentNode" presStyleLbl="node1" presStyleIdx="1" presStyleCnt="5" custLinFactNeighborX="2030" custLinFactNeighborY="-5683">
        <dgm:presLayoutVars>
          <dgm:chMax val="1"/>
          <dgm:bulletEnabled val="1"/>
        </dgm:presLayoutVars>
      </dgm:prSet>
      <dgm:spPr/>
    </dgm:pt>
    <dgm:pt modelId="{75BAC72D-BAEC-4636-8A31-379690D89F04}" type="pres">
      <dgm:prSet presAssocID="{233BE9E9-376C-4680-9C9F-C848DE0589EF}" presName="childNode" presStyleLbl="revTx" presStyleIdx="0" presStyleCnt="4">
        <dgm:presLayoutVars>
          <dgm:bulletEnabled val="1"/>
        </dgm:presLayoutVars>
      </dgm:prSet>
      <dgm:spPr/>
    </dgm:pt>
    <dgm:pt modelId="{8B671AA2-C862-4529-AB4D-F86585455820}" type="pres">
      <dgm:prSet presAssocID="{6FC85612-472D-452A-B94B-69BEE6781A78}" presName="Name25" presStyleLbl="parChTrans1D1" presStyleIdx="1" presStyleCnt="4"/>
      <dgm:spPr/>
    </dgm:pt>
    <dgm:pt modelId="{0C739E20-17C6-4720-AF30-6FBEF4FDBF50}" type="pres">
      <dgm:prSet presAssocID="{77D7F37B-B7B2-45E9-BF79-91071A833528}" presName="node" presStyleCnt="0"/>
      <dgm:spPr/>
    </dgm:pt>
    <dgm:pt modelId="{8014B942-A72D-4952-B96A-69A680CD032D}" type="pres">
      <dgm:prSet presAssocID="{77D7F37B-B7B2-45E9-BF79-91071A833528}" presName="parentNode" presStyleLbl="node1" presStyleIdx="2" presStyleCnt="5">
        <dgm:presLayoutVars>
          <dgm:chMax val="1"/>
          <dgm:bulletEnabled val="1"/>
        </dgm:presLayoutVars>
      </dgm:prSet>
      <dgm:spPr/>
    </dgm:pt>
    <dgm:pt modelId="{052B1286-2D46-428B-A98D-F860292D6A59}" type="pres">
      <dgm:prSet presAssocID="{77D7F37B-B7B2-45E9-BF79-91071A833528}" presName="childNode" presStyleLbl="revTx" presStyleIdx="1" presStyleCnt="4">
        <dgm:presLayoutVars>
          <dgm:bulletEnabled val="1"/>
        </dgm:presLayoutVars>
      </dgm:prSet>
      <dgm:spPr/>
    </dgm:pt>
    <dgm:pt modelId="{F7429872-1D73-4F90-92BC-0215E0FFA9C2}" type="pres">
      <dgm:prSet presAssocID="{23552D5B-3CD3-408D-A7E0-A3D7C79F3124}" presName="Name25" presStyleLbl="parChTrans1D1" presStyleIdx="2" presStyleCnt="4"/>
      <dgm:spPr/>
    </dgm:pt>
    <dgm:pt modelId="{41E70EFC-5C20-4BD6-BA8F-1F8E542249BD}" type="pres">
      <dgm:prSet presAssocID="{A488918E-4A65-4DCD-9323-A0A91D3FF4F7}" presName="node" presStyleCnt="0"/>
      <dgm:spPr/>
    </dgm:pt>
    <dgm:pt modelId="{C1214115-75D1-43A0-B1BD-B229B34D6870}" type="pres">
      <dgm:prSet presAssocID="{A488918E-4A65-4DCD-9323-A0A91D3FF4F7}" presName="parentNode" presStyleLbl="node1" presStyleIdx="3" presStyleCnt="5">
        <dgm:presLayoutVars>
          <dgm:chMax val="1"/>
          <dgm:bulletEnabled val="1"/>
        </dgm:presLayoutVars>
      </dgm:prSet>
      <dgm:spPr/>
    </dgm:pt>
    <dgm:pt modelId="{F3825B2D-B6D8-4FD4-AAFA-3B3AD4E70EFB}" type="pres">
      <dgm:prSet presAssocID="{A488918E-4A65-4DCD-9323-A0A91D3FF4F7}" presName="childNode" presStyleLbl="revTx" presStyleIdx="2" presStyleCnt="4">
        <dgm:presLayoutVars>
          <dgm:bulletEnabled val="1"/>
        </dgm:presLayoutVars>
      </dgm:prSet>
      <dgm:spPr/>
    </dgm:pt>
    <dgm:pt modelId="{FB13142F-FA6C-4046-91E2-80B0BEC6C298}" type="pres">
      <dgm:prSet presAssocID="{B1EE4C3A-FCC1-42F3-96C5-DF0346703489}" presName="Name25" presStyleLbl="parChTrans1D1" presStyleIdx="3" presStyleCnt="4"/>
      <dgm:spPr/>
    </dgm:pt>
    <dgm:pt modelId="{11800769-F91B-48BD-B9D7-7DFF148A0036}" type="pres">
      <dgm:prSet presAssocID="{AF2A803A-2ECC-4702-95F6-89F14E06CFAF}" presName="node" presStyleCnt="0"/>
      <dgm:spPr/>
    </dgm:pt>
    <dgm:pt modelId="{39FC3D48-98F6-44E4-978A-7DB48A39EA05}" type="pres">
      <dgm:prSet presAssocID="{AF2A803A-2ECC-4702-95F6-89F14E06CFAF}" presName="parentNode" presStyleLbl="node1" presStyleIdx="4" presStyleCnt="5">
        <dgm:presLayoutVars>
          <dgm:chMax val="1"/>
          <dgm:bulletEnabled val="1"/>
        </dgm:presLayoutVars>
      </dgm:prSet>
      <dgm:spPr/>
    </dgm:pt>
    <dgm:pt modelId="{18E7C50B-27CF-4A30-8900-46E3CC7A917E}" type="pres">
      <dgm:prSet presAssocID="{AF2A803A-2ECC-4702-95F6-89F14E06CFAF}" presName="childNode" presStyleLbl="revTx" presStyleIdx="3" presStyleCnt="4">
        <dgm:presLayoutVars>
          <dgm:bulletEnabled val="1"/>
        </dgm:presLayoutVars>
      </dgm:prSet>
      <dgm:spPr/>
    </dgm:pt>
  </dgm:ptLst>
  <dgm:cxnLst>
    <dgm:cxn modelId="{34DE9B09-3F13-46DB-8820-B6C96FF068D8}" type="presOf" srcId="{B35F32BD-CE5F-4DA2-8C3F-B8E6E4DC760A}" destId="{F3825B2D-B6D8-4FD4-AAFA-3B3AD4E70EFB}" srcOrd="0" destOrd="0" presId="urn:microsoft.com/office/officeart/2005/8/layout/radial2"/>
    <dgm:cxn modelId="{6B0A4020-07D8-42DF-9B61-6AD200489CB4}" srcId="{E05CA373-3AB9-4EFB-B8A6-7074F54218D1}" destId="{77D7F37B-B7B2-45E9-BF79-91071A833528}" srcOrd="1" destOrd="0" parTransId="{6FC85612-472D-452A-B94B-69BEE6781A78}" sibTransId="{148E13B9-D333-4690-A77B-AEEF10D7BF39}"/>
    <dgm:cxn modelId="{0843D920-7163-49F3-8C07-B03A9165AE98}" type="presOf" srcId="{587B5A36-30F7-4D16-81E0-369BF7684AD7}" destId="{75BAC72D-BAEC-4636-8A31-379690D89F04}" srcOrd="0" destOrd="0" presId="urn:microsoft.com/office/officeart/2005/8/layout/radial2"/>
    <dgm:cxn modelId="{9E6A9522-DB5C-4B23-AB56-4C7C5AD89978}" srcId="{A488918E-4A65-4DCD-9323-A0A91D3FF4F7}" destId="{B35F32BD-CE5F-4DA2-8C3F-B8E6E4DC760A}" srcOrd="0" destOrd="0" parTransId="{E94B18CA-64B6-4BBA-8682-1B991C1E1641}" sibTransId="{0F95692D-42DE-4DC9-B95B-A7ABED509F1A}"/>
    <dgm:cxn modelId="{C9E9B42C-F35B-4AD6-B102-84A534770BBA}" srcId="{E05CA373-3AB9-4EFB-B8A6-7074F54218D1}" destId="{A488918E-4A65-4DCD-9323-A0A91D3FF4F7}" srcOrd="2" destOrd="0" parTransId="{23552D5B-3CD3-408D-A7E0-A3D7C79F3124}" sibTransId="{A4527E2A-9610-43F9-904B-D0F5ED46A7A0}"/>
    <dgm:cxn modelId="{4993B43E-DC0D-416C-B5C8-ACDCF6C1F67D}" type="presOf" srcId="{AF2A803A-2ECC-4702-95F6-89F14E06CFAF}" destId="{39FC3D48-98F6-44E4-978A-7DB48A39EA05}" srcOrd="0" destOrd="0" presId="urn:microsoft.com/office/officeart/2005/8/layout/radial2"/>
    <dgm:cxn modelId="{491A8343-6009-4216-9AE8-0E105138EE2D}" type="presOf" srcId="{B1EE4C3A-FCC1-42F3-96C5-DF0346703489}" destId="{FB13142F-FA6C-4046-91E2-80B0BEC6C298}" srcOrd="0" destOrd="0" presId="urn:microsoft.com/office/officeart/2005/8/layout/radial2"/>
    <dgm:cxn modelId="{FADBE363-3013-4A23-9CA4-F1714252AD6C}" type="presOf" srcId="{0DBF65F8-59E2-46D0-A7B9-94FA68F61CD5}" destId="{052B1286-2D46-428B-A98D-F860292D6A59}" srcOrd="0" destOrd="0" presId="urn:microsoft.com/office/officeart/2005/8/layout/radial2"/>
    <dgm:cxn modelId="{AD58C164-B403-4C60-A88A-64AB2929FB98}" type="presOf" srcId="{77D7F37B-B7B2-45E9-BF79-91071A833528}" destId="{8014B942-A72D-4952-B96A-69A680CD032D}" srcOrd="0" destOrd="0" presId="urn:microsoft.com/office/officeart/2005/8/layout/radial2"/>
    <dgm:cxn modelId="{96187D67-5C49-456F-BC8A-A0FE0792E25E}" type="presOf" srcId="{233BE9E9-376C-4680-9C9F-C848DE0589EF}" destId="{37E48EAF-5AB8-4855-B4FA-55FF43494C7E}" srcOrd="0" destOrd="0" presId="urn:microsoft.com/office/officeart/2005/8/layout/radial2"/>
    <dgm:cxn modelId="{BC944D4F-8302-4BC6-ACBC-940A44B6F4B3}" type="presOf" srcId="{F79E60A8-422A-47AE-9A92-F7155D6B719F}" destId="{C6CB4D5B-3E57-450C-AC69-02C699FF86F1}" srcOrd="0" destOrd="0" presId="urn:microsoft.com/office/officeart/2005/8/layout/radial2"/>
    <dgm:cxn modelId="{16475C7D-FAF8-4A25-A280-18A9DE1F1C3D}" type="presOf" srcId="{A42AFBB1-14EA-48E0-A40A-692A48B50A43}" destId="{18E7C50B-27CF-4A30-8900-46E3CC7A917E}" srcOrd="0" destOrd="0" presId="urn:microsoft.com/office/officeart/2005/8/layout/radial2"/>
    <dgm:cxn modelId="{47CEB57D-F72E-4964-8DBF-DAC83A46C446}" srcId="{E05CA373-3AB9-4EFB-B8A6-7074F54218D1}" destId="{AF2A803A-2ECC-4702-95F6-89F14E06CFAF}" srcOrd="3" destOrd="0" parTransId="{B1EE4C3A-FCC1-42F3-96C5-DF0346703489}" sibTransId="{ECE3B1BA-13FE-4384-9E0E-309E732A706F}"/>
    <dgm:cxn modelId="{FD7B4680-42E4-4821-9E02-ED21BEE3A99E}" type="presOf" srcId="{6FC85612-472D-452A-B94B-69BEE6781A78}" destId="{8B671AA2-C862-4529-AB4D-F86585455820}" srcOrd="0" destOrd="0" presId="urn:microsoft.com/office/officeart/2005/8/layout/radial2"/>
    <dgm:cxn modelId="{BCCD1E90-3C8E-4C2E-974A-EFD0A9DAEF31}" srcId="{233BE9E9-376C-4680-9C9F-C848DE0589EF}" destId="{587B5A36-30F7-4D16-81E0-369BF7684AD7}" srcOrd="0" destOrd="0" parTransId="{DAF1E0EE-00F5-48D1-8BB4-A59F8BB9BD53}" sibTransId="{B027E3CE-BF74-4F46-9219-C5F94F389AF0}"/>
    <dgm:cxn modelId="{67554A9E-BD23-433A-94B8-C730EA6B9167}" srcId="{E05CA373-3AB9-4EFB-B8A6-7074F54218D1}" destId="{233BE9E9-376C-4680-9C9F-C848DE0589EF}" srcOrd="0" destOrd="0" parTransId="{F79E60A8-422A-47AE-9A92-F7155D6B719F}" sibTransId="{8DE99877-A65B-4C42-A82B-603F25E2A595}"/>
    <dgm:cxn modelId="{038AB29E-CB95-4D44-AB6C-6F285640A678}" srcId="{AF2A803A-2ECC-4702-95F6-89F14E06CFAF}" destId="{A42AFBB1-14EA-48E0-A40A-692A48B50A43}" srcOrd="0" destOrd="0" parTransId="{DE734CED-69EB-41C9-A9DE-05BB469F1DC7}" sibTransId="{A83F8F7D-438B-460C-A01A-AD650420B74D}"/>
    <dgm:cxn modelId="{B8D6AFA1-5575-4F3D-A1EE-FEC2174B8468}" type="presOf" srcId="{23552D5B-3CD3-408D-A7E0-A3D7C79F3124}" destId="{F7429872-1D73-4F90-92BC-0215E0FFA9C2}" srcOrd="0" destOrd="0" presId="urn:microsoft.com/office/officeart/2005/8/layout/radial2"/>
    <dgm:cxn modelId="{9560FFA1-1F1E-465E-B7AB-608DB0B39A76}" srcId="{77D7F37B-B7B2-45E9-BF79-91071A833528}" destId="{FEEFB0C4-7239-4BF0-A983-A3DB02EA7E1D}" srcOrd="1" destOrd="0" parTransId="{C3D9906B-9881-4564-A029-0D4F8284B89B}" sibTransId="{8D87AE1B-AEA9-47D5-9221-02530A52C4B2}"/>
    <dgm:cxn modelId="{9C5122C4-4D77-4BB3-90BB-26A3A24092F6}" type="presOf" srcId="{A488918E-4A65-4DCD-9323-A0A91D3FF4F7}" destId="{C1214115-75D1-43A0-B1BD-B229B34D6870}" srcOrd="0" destOrd="0" presId="urn:microsoft.com/office/officeart/2005/8/layout/radial2"/>
    <dgm:cxn modelId="{F98C75CB-F9B2-4455-A47F-124F9AB6419E}" type="presOf" srcId="{E05CA373-3AB9-4EFB-B8A6-7074F54218D1}" destId="{61BEC677-E155-4F0C-8CC9-2926EC57979F}" srcOrd="0" destOrd="0" presId="urn:microsoft.com/office/officeart/2005/8/layout/radial2"/>
    <dgm:cxn modelId="{BE941AE3-09C1-416C-93C7-0403C4013D17}" type="presOf" srcId="{FEEFB0C4-7239-4BF0-A983-A3DB02EA7E1D}" destId="{052B1286-2D46-428B-A98D-F860292D6A59}" srcOrd="0" destOrd="1" presId="urn:microsoft.com/office/officeart/2005/8/layout/radial2"/>
    <dgm:cxn modelId="{B58AF1EC-57E5-4D0E-B678-F81F3D530CC6}" srcId="{77D7F37B-B7B2-45E9-BF79-91071A833528}" destId="{0DBF65F8-59E2-46D0-A7B9-94FA68F61CD5}" srcOrd="0" destOrd="0" parTransId="{2E0CB0AB-7D5F-4DCC-94DA-1C439A935C0B}" sibTransId="{AAE3081A-ED4A-45FC-9DE1-387D0A0BD9B7}"/>
    <dgm:cxn modelId="{CB68CF3A-F37C-4A91-ABFB-5712BC2E2E3D}" type="presParOf" srcId="{61BEC677-E155-4F0C-8CC9-2926EC57979F}" destId="{61DB0222-9714-4FCC-91D3-D51337FCD3C5}" srcOrd="0" destOrd="0" presId="urn:microsoft.com/office/officeart/2005/8/layout/radial2"/>
    <dgm:cxn modelId="{CC1F8A34-F66E-4CFD-B688-5CBCCB6E0749}" type="presParOf" srcId="{61DB0222-9714-4FCC-91D3-D51337FCD3C5}" destId="{58B8E408-E19E-4FEE-B4A3-8567DE985A74}" srcOrd="0" destOrd="0" presId="urn:microsoft.com/office/officeart/2005/8/layout/radial2"/>
    <dgm:cxn modelId="{726BEBE5-86EA-40C6-86E4-3AEDAEA40915}" type="presParOf" srcId="{58B8E408-E19E-4FEE-B4A3-8567DE985A74}" destId="{59F96896-C720-4224-A4EB-D924F9E64096}" srcOrd="0" destOrd="0" presId="urn:microsoft.com/office/officeart/2005/8/layout/radial2"/>
    <dgm:cxn modelId="{CF2F9B53-CB86-4A71-A64C-A132B2E0EA20}" type="presParOf" srcId="{58B8E408-E19E-4FEE-B4A3-8567DE985A74}" destId="{59F79D40-4E1B-4AF5-8F47-3F92B8C61596}" srcOrd="1" destOrd="0" presId="urn:microsoft.com/office/officeart/2005/8/layout/radial2"/>
    <dgm:cxn modelId="{1D5033E5-2B9D-4985-9F5C-7C0A997AE658}" type="presParOf" srcId="{61DB0222-9714-4FCC-91D3-D51337FCD3C5}" destId="{C6CB4D5B-3E57-450C-AC69-02C699FF86F1}" srcOrd="1" destOrd="0" presId="urn:microsoft.com/office/officeart/2005/8/layout/radial2"/>
    <dgm:cxn modelId="{2788DD8F-437D-4117-BC75-8111639EB809}" type="presParOf" srcId="{61DB0222-9714-4FCC-91D3-D51337FCD3C5}" destId="{D502831C-BD38-4A03-B7C9-35770C4A3D9D}" srcOrd="2" destOrd="0" presId="urn:microsoft.com/office/officeart/2005/8/layout/radial2"/>
    <dgm:cxn modelId="{3CF0F93C-47A4-44E6-AA97-A164B7DF19B5}" type="presParOf" srcId="{D502831C-BD38-4A03-B7C9-35770C4A3D9D}" destId="{37E48EAF-5AB8-4855-B4FA-55FF43494C7E}" srcOrd="0" destOrd="0" presId="urn:microsoft.com/office/officeart/2005/8/layout/radial2"/>
    <dgm:cxn modelId="{5AE12BE5-A741-4BB8-958E-C0598F92B91A}" type="presParOf" srcId="{D502831C-BD38-4A03-B7C9-35770C4A3D9D}" destId="{75BAC72D-BAEC-4636-8A31-379690D89F04}" srcOrd="1" destOrd="0" presId="urn:microsoft.com/office/officeart/2005/8/layout/radial2"/>
    <dgm:cxn modelId="{A1EA8ABB-FAD2-4E89-B905-2F921C86F610}" type="presParOf" srcId="{61DB0222-9714-4FCC-91D3-D51337FCD3C5}" destId="{8B671AA2-C862-4529-AB4D-F86585455820}" srcOrd="3" destOrd="0" presId="urn:microsoft.com/office/officeart/2005/8/layout/radial2"/>
    <dgm:cxn modelId="{5A07112E-2155-44A3-8823-CA2FC255BF64}" type="presParOf" srcId="{61DB0222-9714-4FCC-91D3-D51337FCD3C5}" destId="{0C739E20-17C6-4720-AF30-6FBEF4FDBF50}" srcOrd="4" destOrd="0" presId="urn:microsoft.com/office/officeart/2005/8/layout/radial2"/>
    <dgm:cxn modelId="{8422F85B-DE76-48D9-866A-4430751C5F03}" type="presParOf" srcId="{0C739E20-17C6-4720-AF30-6FBEF4FDBF50}" destId="{8014B942-A72D-4952-B96A-69A680CD032D}" srcOrd="0" destOrd="0" presId="urn:microsoft.com/office/officeart/2005/8/layout/radial2"/>
    <dgm:cxn modelId="{FD638CEA-3DB1-4D1F-9A83-4DE6DB8DF972}" type="presParOf" srcId="{0C739E20-17C6-4720-AF30-6FBEF4FDBF50}" destId="{052B1286-2D46-428B-A98D-F860292D6A59}" srcOrd="1" destOrd="0" presId="urn:microsoft.com/office/officeart/2005/8/layout/radial2"/>
    <dgm:cxn modelId="{F00156B4-6266-4B7D-A880-54267BD722F3}" type="presParOf" srcId="{61DB0222-9714-4FCC-91D3-D51337FCD3C5}" destId="{F7429872-1D73-4F90-92BC-0215E0FFA9C2}" srcOrd="5" destOrd="0" presId="urn:microsoft.com/office/officeart/2005/8/layout/radial2"/>
    <dgm:cxn modelId="{BD6B36A8-126D-405E-8531-00011786E745}" type="presParOf" srcId="{61DB0222-9714-4FCC-91D3-D51337FCD3C5}" destId="{41E70EFC-5C20-4BD6-BA8F-1F8E542249BD}" srcOrd="6" destOrd="0" presId="urn:microsoft.com/office/officeart/2005/8/layout/radial2"/>
    <dgm:cxn modelId="{65870104-1021-495D-849A-940C8E0CA41F}" type="presParOf" srcId="{41E70EFC-5C20-4BD6-BA8F-1F8E542249BD}" destId="{C1214115-75D1-43A0-B1BD-B229B34D6870}" srcOrd="0" destOrd="0" presId="urn:microsoft.com/office/officeart/2005/8/layout/radial2"/>
    <dgm:cxn modelId="{683C87FF-9978-4A43-922E-6CEE24750CB5}" type="presParOf" srcId="{41E70EFC-5C20-4BD6-BA8F-1F8E542249BD}" destId="{F3825B2D-B6D8-4FD4-AAFA-3B3AD4E70EFB}" srcOrd="1" destOrd="0" presId="urn:microsoft.com/office/officeart/2005/8/layout/radial2"/>
    <dgm:cxn modelId="{47410CE0-E96C-4DCE-AB23-612C5733908B}" type="presParOf" srcId="{61DB0222-9714-4FCC-91D3-D51337FCD3C5}" destId="{FB13142F-FA6C-4046-91E2-80B0BEC6C298}" srcOrd="7" destOrd="0" presId="urn:microsoft.com/office/officeart/2005/8/layout/radial2"/>
    <dgm:cxn modelId="{885441C6-5059-488E-833B-E172F5AD624C}" type="presParOf" srcId="{61DB0222-9714-4FCC-91D3-D51337FCD3C5}" destId="{11800769-F91B-48BD-B9D7-7DFF148A0036}" srcOrd="8" destOrd="0" presId="urn:microsoft.com/office/officeart/2005/8/layout/radial2"/>
    <dgm:cxn modelId="{2755897A-DC5B-4B1C-90AE-F39B1F68EDB0}" type="presParOf" srcId="{11800769-F91B-48BD-B9D7-7DFF148A0036}" destId="{39FC3D48-98F6-44E4-978A-7DB48A39EA05}" srcOrd="0" destOrd="0" presId="urn:microsoft.com/office/officeart/2005/8/layout/radial2"/>
    <dgm:cxn modelId="{CCCCE725-A495-43DD-8677-E1FB3A2935C6}" type="presParOf" srcId="{11800769-F91B-48BD-B9D7-7DFF148A0036}" destId="{18E7C50B-27CF-4A30-8900-46E3CC7A917E}"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8E840D-33F0-FC4E-8FDB-154333666E8A}" type="doc">
      <dgm:prSet loTypeId="urn:microsoft.com/office/officeart/2005/8/layout/radial6" loCatId="" qsTypeId="urn:microsoft.com/office/officeart/2005/8/quickstyle/simple4" qsCatId="simple" csTypeId="urn:microsoft.com/office/officeart/2005/8/colors/accent1_2" csCatId="accent1" phldr="1"/>
      <dgm:spPr/>
      <dgm:t>
        <a:bodyPr/>
        <a:lstStyle/>
        <a:p>
          <a:endParaRPr lang="en-US"/>
        </a:p>
      </dgm:t>
    </dgm:pt>
    <dgm:pt modelId="{141DB835-DC7D-F541-AB91-D907B67DF3DF}">
      <dgm:prSet phldrT="[Text]"/>
      <dgm:spPr/>
      <dgm:t>
        <a:bodyPr/>
        <a:lstStyle/>
        <a:p>
          <a:r>
            <a:rPr lang="en-US" dirty="0"/>
            <a:t>Requirements</a:t>
          </a:r>
        </a:p>
      </dgm:t>
    </dgm:pt>
    <dgm:pt modelId="{765018A8-34C6-404E-8FC9-5834812B4DFD}" type="parTrans" cxnId="{46353796-9B05-2843-8261-48E8FE7F778E}">
      <dgm:prSet/>
      <dgm:spPr/>
      <dgm:t>
        <a:bodyPr/>
        <a:lstStyle/>
        <a:p>
          <a:endParaRPr lang="en-US"/>
        </a:p>
      </dgm:t>
    </dgm:pt>
    <dgm:pt modelId="{33E577E6-41E8-D244-B2DE-DABDF84D9823}" type="sibTrans" cxnId="{46353796-9B05-2843-8261-48E8FE7F778E}">
      <dgm:prSet/>
      <dgm:spPr/>
      <dgm:t>
        <a:bodyPr/>
        <a:lstStyle/>
        <a:p>
          <a:endParaRPr lang="en-US"/>
        </a:p>
      </dgm:t>
    </dgm:pt>
    <dgm:pt modelId="{613D00B9-5AB2-1143-88C2-6C8201E2C12A}">
      <dgm:prSet phldrT="[Text]"/>
      <dgm:spPr/>
      <dgm:t>
        <a:bodyPr/>
        <a:lstStyle/>
        <a:p>
          <a:r>
            <a:rPr lang="en-US" dirty="0"/>
            <a:t>User authentication </a:t>
          </a:r>
        </a:p>
      </dgm:t>
    </dgm:pt>
    <dgm:pt modelId="{8360A93E-FF7A-ED48-B227-97F7FCF31E30}" type="parTrans" cxnId="{470D7F8B-5310-1D40-9FA9-C999014EA795}">
      <dgm:prSet/>
      <dgm:spPr/>
      <dgm:t>
        <a:bodyPr/>
        <a:lstStyle/>
        <a:p>
          <a:endParaRPr lang="en-US"/>
        </a:p>
      </dgm:t>
    </dgm:pt>
    <dgm:pt modelId="{E7B4EDE8-A1E2-664E-9776-40AA5CA51FA7}" type="sibTrans" cxnId="{470D7F8B-5310-1D40-9FA9-C999014EA795}">
      <dgm:prSet/>
      <dgm:spPr/>
      <dgm:t>
        <a:bodyPr/>
        <a:lstStyle/>
        <a:p>
          <a:endParaRPr lang="en-US"/>
        </a:p>
      </dgm:t>
    </dgm:pt>
    <dgm:pt modelId="{90CE0219-E652-3B48-B98B-477D86793132}">
      <dgm:prSet phldrT="[Text]"/>
      <dgm:spPr/>
      <dgm:t>
        <a:bodyPr/>
        <a:lstStyle/>
        <a:p>
          <a:r>
            <a:rPr lang="en-US" dirty="0"/>
            <a:t>Calendar</a:t>
          </a:r>
        </a:p>
      </dgm:t>
    </dgm:pt>
    <dgm:pt modelId="{D3272695-96CF-4E48-9C73-79FF918B46E3}" type="parTrans" cxnId="{3B5894C4-F0B9-A746-AD91-888072038062}">
      <dgm:prSet/>
      <dgm:spPr/>
      <dgm:t>
        <a:bodyPr/>
        <a:lstStyle/>
        <a:p>
          <a:endParaRPr lang="en-US"/>
        </a:p>
      </dgm:t>
    </dgm:pt>
    <dgm:pt modelId="{8328BA40-62C3-9240-BADF-FB85D686B3C4}" type="sibTrans" cxnId="{3B5894C4-F0B9-A746-AD91-888072038062}">
      <dgm:prSet/>
      <dgm:spPr/>
      <dgm:t>
        <a:bodyPr/>
        <a:lstStyle/>
        <a:p>
          <a:endParaRPr lang="en-US"/>
        </a:p>
      </dgm:t>
    </dgm:pt>
    <dgm:pt modelId="{F8D315F3-8C09-AC4B-A5F0-41ED0AFC5A5B}">
      <dgm:prSet phldrT="[Text]"/>
      <dgm:spPr/>
      <dgm:t>
        <a:bodyPr/>
        <a:lstStyle/>
        <a:p>
          <a:r>
            <a:rPr lang="en-US" dirty="0"/>
            <a:t>Roadmap</a:t>
          </a:r>
        </a:p>
      </dgm:t>
    </dgm:pt>
    <dgm:pt modelId="{2238EE94-BD01-D442-8FF7-47877D32855C}" type="parTrans" cxnId="{CC1CD1A1-76D4-6F4F-BEE7-EA1BACED026B}">
      <dgm:prSet/>
      <dgm:spPr/>
      <dgm:t>
        <a:bodyPr/>
        <a:lstStyle/>
        <a:p>
          <a:endParaRPr lang="en-US"/>
        </a:p>
      </dgm:t>
    </dgm:pt>
    <dgm:pt modelId="{DFD570AE-CCC8-6A49-B677-0D34AAF6EF29}" type="sibTrans" cxnId="{CC1CD1A1-76D4-6F4F-BEE7-EA1BACED026B}">
      <dgm:prSet/>
      <dgm:spPr/>
      <dgm:t>
        <a:bodyPr/>
        <a:lstStyle/>
        <a:p>
          <a:endParaRPr lang="en-US"/>
        </a:p>
      </dgm:t>
    </dgm:pt>
    <dgm:pt modelId="{45B34943-7BDB-5D44-863F-7B59FC34D41C}">
      <dgm:prSet phldrT="[Text]"/>
      <dgm:spPr/>
      <dgm:t>
        <a:bodyPr/>
        <a:lstStyle/>
        <a:p>
          <a:r>
            <a:rPr lang="en-US" dirty="0"/>
            <a:t>User Setting</a:t>
          </a:r>
        </a:p>
      </dgm:t>
    </dgm:pt>
    <dgm:pt modelId="{D89E30EF-8C86-4C49-9678-06BFD239A0A8}" type="parTrans" cxnId="{A6C83068-2496-EC4B-8D95-83CD0E43234B}">
      <dgm:prSet/>
      <dgm:spPr/>
      <dgm:t>
        <a:bodyPr/>
        <a:lstStyle/>
        <a:p>
          <a:endParaRPr lang="en-US"/>
        </a:p>
      </dgm:t>
    </dgm:pt>
    <dgm:pt modelId="{F7CD75F5-CA46-7B41-9451-F744055EBF5E}" type="sibTrans" cxnId="{A6C83068-2496-EC4B-8D95-83CD0E43234B}">
      <dgm:prSet/>
      <dgm:spPr/>
      <dgm:t>
        <a:bodyPr/>
        <a:lstStyle/>
        <a:p>
          <a:endParaRPr lang="en-US"/>
        </a:p>
      </dgm:t>
    </dgm:pt>
    <dgm:pt modelId="{036C0A2D-6576-4242-BF83-F70E14887D2B}">
      <dgm:prSet/>
      <dgm:spPr/>
      <dgm:t>
        <a:bodyPr/>
        <a:lstStyle/>
        <a:p>
          <a:r>
            <a:rPr lang="en-US" dirty="0"/>
            <a:t>Smart Commute</a:t>
          </a:r>
        </a:p>
      </dgm:t>
    </dgm:pt>
    <dgm:pt modelId="{814A8489-0C36-434F-917C-80145043473B}" type="parTrans" cxnId="{69C504C6-9000-2045-96D8-7D3A502A91C3}">
      <dgm:prSet/>
      <dgm:spPr/>
      <dgm:t>
        <a:bodyPr/>
        <a:lstStyle/>
        <a:p>
          <a:endParaRPr lang="en-US"/>
        </a:p>
      </dgm:t>
    </dgm:pt>
    <dgm:pt modelId="{42FB2B28-FB44-DB4E-9B93-662925A479B2}" type="sibTrans" cxnId="{69C504C6-9000-2045-96D8-7D3A502A91C3}">
      <dgm:prSet/>
      <dgm:spPr/>
      <dgm:t>
        <a:bodyPr/>
        <a:lstStyle/>
        <a:p>
          <a:endParaRPr lang="en-US"/>
        </a:p>
      </dgm:t>
    </dgm:pt>
    <dgm:pt modelId="{A4C92DD7-0440-C042-BF06-9754F3F06667}" type="pres">
      <dgm:prSet presAssocID="{6A8E840D-33F0-FC4E-8FDB-154333666E8A}" presName="Name0" presStyleCnt="0">
        <dgm:presLayoutVars>
          <dgm:chMax val="1"/>
          <dgm:dir/>
          <dgm:animLvl val="ctr"/>
          <dgm:resizeHandles val="exact"/>
        </dgm:presLayoutVars>
      </dgm:prSet>
      <dgm:spPr/>
    </dgm:pt>
    <dgm:pt modelId="{2C4891FB-62BB-D844-A29D-D46DB0D14875}" type="pres">
      <dgm:prSet presAssocID="{141DB835-DC7D-F541-AB91-D907B67DF3DF}" presName="centerShape" presStyleLbl="node0" presStyleIdx="0" presStyleCnt="1"/>
      <dgm:spPr/>
    </dgm:pt>
    <dgm:pt modelId="{97930332-F64B-5641-8D39-02F8203BCAE0}" type="pres">
      <dgm:prSet presAssocID="{613D00B9-5AB2-1143-88C2-6C8201E2C12A}" presName="node" presStyleLbl="node1" presStyleIdx="0" presStyleCnt="5">
        <dgm:presLayoutVars>
          <dgm:bulletEnabled val="1"/>
        </dgm:presLayoutVars>
      </dgm:prSet>
      <dgm:spPr/>
    </dgm:pt>
    <dgm:pt modelId="{AD02EA04-5AAA-664A-B04D-D03A5E3E569E}" type="pres">
      <dgm:prSet presAssocID="{613D00B9-5AB2-1143-88C2-6C8201E2C12A}" presName="dummy" presStyleCnt="0"/>
      <dgm:spPr/>
    </dgm:pt>
    <dgm:pt modelId="{B4905A5C-052E-624C-834C-E92F25C3CFD5}" type="pres">
      <dgm:prSet presAssocID="{E7B4EDE8-A1E2-664E-9776-40AA5CA51FA7}" presName="sibTrans" presStyleLbl="sibTrans2D1" presStyleIdx="0" presStyleCnt="5"/>
      <dgm:spPr/>
    </dgm:pt>
    <dgm:pt modelId="{916FAF6A-9505-064B-B545-8403FD4DD2B4}" type="pres">
      <dgm:prSet presAssocID="{90CE0219-E652-3B48-B98B-477D86793132}" presName="node" presStyleLbl="node1" presStyleIdx="1" presStyleCnt="5">
        <dgm:presLayoutVars>
          <dgm:bulletEnabled val="1"/>
        </dgm:presLayoutVars>
      </dgm:prSet>
      <dgm:spPr/>
    </dgm:pt>
    <dgm:pt modelId="{EBB0CBF1-B636-8440-8A18-8D48EDD8F876}" type="pres">
      <dgm:prSet presAssocID="{90CE0219-E652-3B48-B98B-477D86793132}" presName="dummy" presStyleCnt="0"/>
      <dgm:spPr/>
    </dgm:pt>
    <dgm:pt modelId="{1838D6CE-C7AF-E140-8347-7F88E670D9FA}" type="pres">
      <dgm:prSet presAssocID="{8328BA40-62C3-9240-BADF-FB85D686B3C4}" presName="sibTrans" presStyleLbl="sibTrans2D1" presStyleIdx="1" presStyleCnt="5"/>
      <dgm:spPr/>
    </dgm:pt>
    <dgm:pt modelId="{06AFC89F-E72C-E140-90F5-A7BF351B745B}" type="pres">
      <dgm:prSet presAssocID="{F8D315F3-8C09-AC4B-A5F0-41ED0AFC5A5B}" presName="node" presStyleLbl="node1" presStyleIdx="2" presStyleCnt="5">
        <dgm:presLayoutVars>
          <dgm:bulletEnabled val="1"/>
        </dgm:presLayoutVars>
      </dgm:prSet>
      <dgm:spPr/>
    </dgm:pt>
    <dgm:pt modelId="{6C63DEB7-770B-9143-8355-699F37530177}" type="pres">
      <dgm:prSet presAssocID="{F8D315F3-8C09-AC4B-A5F0-41ED0AFC5A5B}" presName="dummy" presStyleCnt="0"/>
      <dgm:spPr/>
    </dgm:pt>
    <dgm:pt modelId="{00EB8CD6-959E-8C4D-BCD8-8822B75DEBC5}" type="pres">
      <dgm:prSet presAssocID="{DFD570AE-CCC8-6A49-B677-0D34AAF6EF29}" presName="sibTrans" presStyleLbl="sibTrans2D1" presStyleIdx="2" presStyleCnt="5"/>
      <dgm:spPr/>
    </dgm:pt>
    <dgm:pt modelId="{3ECD18DD-BF1A-5947-82CE-18738903CA52}" type="pres">
      <dgm:prSet presAssocID="{45B34943-7BDB-5D44-863F-7B59FC34D41C}" presName="node" presStyleLbl="node1" presStyleIdx="3" presStyleCnt="5">
        <dgm:presLayoutVars>
          <dgm:bulletEnabled val="1"/>
        </dgm:presLayoutVars>
      </dgm:prSet>
      <dgm:spPr/>
    </dgm:pt>
    <dgm:pt modelId="{00A9046B-F629-374A-80A3-B1215B09443E}" type="pres">
      <dgm:prSet presAssocID="{45B34943-7BDB-5D44-863F-7B59FC34D41C}" presName="dummy" presStyleCnt="0"/>
      <dgm:spPr/>
    </dgm:pt>
    <dgm:pt modelId="{BDE70D7E-62F2-FA44-B888-214703997A5F}" type="pres">
      <dgm:prSet presAssocID="{F7CD75F5-CA46-7B41-9451-F744055EBF5E}" presName="sibTrans" presStyleLbl="sibTrans2D1" presStyleIdx="3" presStyleCnt="5"/>
      <dgm:spPr/>
    </dgm:pt>
    <dgm:pt modelId="{13568C24-122B-1E4F-9B70-FB73E94D495A}" type="pres">
      <dgm:prSet presAssocID="{036C0A2D-6576-4242-BF83-F70E14887D2B}" presName="node" presStyleLbl="node1" presStyleIdx="4" presStyleCnt="5">
        <dgm:presLayoutVars>
          <dgm:bulletEnabled val="1"/>
        </dgm:presLayoutVars>
      </dgm:prSet>
      <dgm:spPr/>
    </dgm:pt>
    <dgm:pt modelId="{1248B3A1-E93D-CC40-9C45-B5D0F6E48078}" type="pres">
      <dgm:prSet presAssocID="{036C0A2D-6576-4242-BF83-F70E14887D2B}" presName="dummy" presStyleCnt="0"/>
      <dgm:spPr/>
    </dgm:pt>
    <dgm:pt modelId="{700BDF82-FF24-1F4D-8E21-719FCE53CE6A}" type="pres">
      <dgm:prSet presAssocID="{42FB2B28-FB44-DB4E-9B93-662925A479B2}" presName="sibTrans" presStyleLbl="sibTrans2D1" presStyleIdx="4" presStyleCnt="5"/>
      <dgm:spPr/>
    </dgm:pt>
  </dgm:ptLst>
  <dgm:cxnLst>
    <dgm:cxn modelId="{A3EE891A-A05A-8346-A9DA-A35B81E2925B}" type="presOf" srcId="{E7B4EDE8-A1E2-664E-9776-40AA5CA51FA7}" destId="{B4905A5C-052E-624C-834C-E92F25C3CFD5}" srcOrd="0" destOrd="0" presId="urn:microsoft.com/office/officeart/2005/8/layout/radial6"/>
    <dgm:cxn modelId="{19DFD240-380D-674C-B4C2-063C5E150994}" type="presOf" srcId="{F8D315F3-8C09-AC4B-A5F0-41ED0AFC5A5B}" destId="{06AFC89F-E72C-E140-90F5-A7BF351B745B}" srcOrd="0" destOrd="0" presId="urn:microsoft.com/office/officeart/2005/8/layout/radial6"/>
    <dgm:cxn modelId="{A6C83068-2496-EC4B-8D95-83CD0E43234B}" srcId="{141DB835-DC7D-F541-AB91-D907B67DF3DF}" destId="{45B34943-7BDB-5D44-863F-7B59FC34D41C}" srcOrd="3" destOrd="0" parTransId="{D89E30EF-8C86-4C49-9678-06BFD239A0A8}" sibTransId="{F7CD75F5-CA46-7B41-9451-F744055EBF5E}"/>
    <dgm:cxn modelId="{89CB696F-0979-3747-8D10-C7BC684D161D}" type="presOf" srcId="{6A8E840D-33F0-FC4E-8FDB-154333666E8A}" destId="{A4C92DD7-0440-C042-BF06-9754F3F06667}" srcOrd="0" destOrd="0" presId="urn:microsoft.com/office/officeart/2005/8/layout/radial6"/>
    <dgm:cxn modelId="{733EE775-1C7D-AA40-9E73-FDB4EE2F36A7}" type="presOf" srcId="{8328BA40-62C3-9240-BADF-FB85D686B3C4}" destId="{1838D6CE-C7AF-E140-8347-7F88E670D9FA}" srcOrd="0" destOrd="0" presId="urn:microsoft.com/office/officeart/2005/8/layout/radial6"/>
    <dgm:cxn modelId="{3F82C088-54CC-334B-8EEF-1FEA897735C2}" type="presOf" srcId="{DFD570AE-CCC8-6A49-B677-0D34AAF6EF29}" destId="{00EB8CD6-959E-8C4D-BCD8-8822B75DEBC5}" srcOrd="0" destOrd="0" presId="urn:microsoft.com/office/officeart/2005/8/layout/radial6"/>
    <dgm:cxn modelId="{470D7F8B-5310-1D40-9FA9-C999014EA795}" srcId="{141DB835-DC7D-F541-AB91-D907B67DF3DF}" destId="{613D00B9-5AB2-1143-88C2-6C8201E2C12A}" srcOrd="0" destOrd="0" parTransId="{8360A93E-FF7A-ED48-B227-97F7FCF31E30}" sibTransId="{E7B4EDE8-A1E2-664E-9776-40AA5CA51FA7}"/>
    <dgm:cxn modelId="{23699E8D-814E-A147-B617-17D14869FEF3}" type="presOf" srcId="{42FB2B28-FB44-DB4E-9B93-662925A479B2}" destId="{700BDF82-FF24-1F4D-8E21-719FCE53CE6A}" srcOrd="0" destOrd="0" presId="urn:microsoft.com/office/officeart/2005/8/layout/radial6"/>
    <dgm:cxn modelId="{46353796-9B05-2843-8261-48E8FE7F778E}" srcId="{6A8E840D-33F0-FC4E-8FDB-154333666E8A}" destId="{141DB835-DC7D-F541-AB91-D907B67DF3DF}" srcOrd="0" destOrd="0" parTransId="{765018A8-34C6-404E-8FC9-5834812B4DFD}" sibTransId="{33E577E6-41E8-D244-B2DE-DABDF84D9823}"/>
    <dgm:cxn modelId="{202A829D-A4DF-674F-83AD-7BF61895325E}" type="presOf" srcId="{45B34943-7BDB-5D44-863F-7B59FC34D41C}" destId="{3ECD18DD-BF1A-5947-82CE-18738903CA52}" srcOrd="0" destOrd="0" presId="urn:microsoft.com/office/officeart/2005/8/layout/radial6"/>
    <dgm:cxn modelId="{CC1CD1A1-76D4-6F4F-BEE7-EA1BACED026B}" srcId="{141DB835-DC7D-F541-AB91-D907B67DF3DF}" destId="{F8D315F3-8C09-AC4B-A5F0-41ED0AFC5A5B}" srcOrd="2" destOrd="0" parTransId="{2238EE94-BD01-D442-8FF7-47877D32855C}" sibTransId="{DFD570AE-CCC8-6A49-B677-0D34AAF6EF29}"/>
    <dgm:cxn modelId="{8260A2B7-5F1F-9748-8E0E-91946DF57DE4}" type="presOf" srcId="{F7CD75F5-CA46-7B41-9451-F744055EBF5E}" destId="{BDE70D7E-62F2-FA44-B888-214703997A5F}" srcOrd="0" destOrd="0" presId="urn:microsoft.com/office/officeart/2005/8/layout/radial6"/>
    <dgm:cxn modelId="{3B5894C4-F0B9-A746-AD91-888072038062}" srcId="{141DB835-DC7D-F541-AB91-D907B67DF3DF}" destId="{90CE0219-E652-3B48-B98B-477D86793132}" srcOrd="1" destOrd="0" parTransId="{D3272695-96CF-4E48-9C73-79FF918B46E3}" sibTransId="{8328BA40-62C3-9240-BADF-FB85D686B3C4}"/>
    <dgm:cxn modelId="{69C504C6-9000-2045-96D8-7D3A502A91C3}" srcId="{141DB835-DC7D-F541-AB91-D907B67DF3DF}" destId="{036C0A2D-6576-4242-BF83-F70E14887D2B}" srcOrd="4" destOrd="0" parTransId="{814A8489-0C36-434F-917C-80145043473B}" sibTransId="{42FB2B28-FB44-DB4E-9B93-662925A479B2}"/>
    <dgm:cxn modelId="{5B7F24CC-B9AE-6646-8A36-A165BA5AC763}" type="presOf" srcId="{613D00B9-5AB2-1143-88C2-6C8201E2C12A}" destId="{97930332-F64B-5641-8D39-02F8203BCAE0}" srcOrd="0" destOrd="0" presId="urn:microsoft.com/office/officeart/2005/8/layout/radial6"/>
    <dgm:cxn modelId="{2D021FD4-3427-154D-A5FA-45BDF716A88D}" type="presOf" srcId="{036C0A2D-6576-4242-BF83-F70E14887D2B}" destId="{13568C24-122B-1E4F-9B70-FB73E94D495A}" srcOrd="0" destOrd="0" presId="urn:microsoft.com/office/officeart/2005/8/layout/radial6"/>
    <dgm:cxn modelId="{7561A2DC-1EA4-9247-BDDB-3F05F4F7C550}" type="presOf" srcId="{141DB835-DC7D-F541-AB91-D907B67DF3DF}" destId="{2C4891FB-62BB-D844-A29D-D46DB0D14875}" srcOrd="0" destOrd="0" presId="urn:microsoft.com/office/officeart/2005/8/layout/radial6"/>
    <dgm:cxn modelId="{887649FC-CE20-1D4A-97D8-AAC9AD819411}" type="presOf" srcId="{90CE0219-E652-3B48-B98B-477D86793132}" destId="{916FAF6A-9505-064B-B545-8403FD4DD2B4}" srcOrd="0" destOrd="0" presId="urn:microsoft.com/office/officeart/2005/8/layout/radial6"/>
    <dgm:cxn modelId="{B8368595-10C2-6949-A295-8D5058458750}" type="presParOf" srcId="{A4C92DD7-0440-C042-BF06-9754F3F06667}" destId="{2C4891FB-62BB-D844-A29D-D46DB0D14875}" srcOrd="0" destOrd="0" presId="urn:microsoft.com/office/officeart/2005/8/layout/radial6"/>
    <dgm:cxn modelId="{2B64399A-B583-2D43-B12F-67EB6A66425D}" type="presParOf" srcId="{A4C92DD7-0440-C042-BF06-9754F3F06667}" destId="{97930332-F64B-5641-8D39-02F8203BCAE0}" srcOrd="1" destOrd="0" presId="urn:microsoft.com/office/officeart/2005/8/layout/radial6"/>
    <dgm:cxn modelId="{442B3952-3D1B-E84D-BED2-CC6C3E830E63}" type="presParOf" srcId="{A4C92DD7-0440-C042-BF06-9754F3F06667}" destId="{AD02EA04-5AAA-664A-B04D-D03A5E3E569E}" srcOrd="2" destOrd="0" presId="urn:microsoft.com/office/officeart/2005/8/layout/radial6"/>
    <dgm:cxn modelId="{74F2FEB1-5BF2-014E-AA99-1A37909876FF}" type="presParOf" srcId="{A4C92DD7-0440-C042-BF06-9754F3F06667}" destId="{B4905A5C-052E-624C-834C-E92F25C3CFD5}" srcOrd="3" destOrd="0" presId="urn:microsoft.com/office/officeart/2005/8/layout/radial6"/>
    <dgm:cxn modelId="{D8523ACD-106F-9646-815E-BCF7CC28CA61}" type="presParOf" srcId="{A4C92DD7-0440-C042-BF06-9754F3F06667}" destId="{916FAF6A-9505-064B-B545-8403FD4DD2B4}" srcOrd="4" destOrd="0" presId="urn:microsoft.com/office/officeart/2005/8/layout/radial6"/>
    <dgm:cxn modelId="{95816FDF-6C0E-2648-945E-8557A2FC1D4C}" type="presParOf" srcId="{A4C92DD7-0440-C042-BF06-9754F3F06667}" destId="{EBB0CBF1-B636-8440-8A18-8D48EDD8F876}" srcOrd="5" destOrd="0" presId="urn:microsoft.com/office/officeart/2005/8/layout/radial6"/>
    <dgm:cxn modelId="{17F547F8-2278-EC4F-8E1D-56C768E82252}" type="presParOf" srcId="{A4C92DD7-0440-C042-BF06-9754F3F06667}" destId="{1838D6CE-C7AF-E140-8347-7F88E670D9FA}" srcOrd="6" destOrd="0" presId="urn:microsoft.com/office/officeart/2005/8/layout/radial6"/>
    <dgm:cxn modelId="{3F87155B-5EFB-8D4F-90FA-278F93CFE440}" type="presParOf" srcId="{A4C92DD7-0440-C042-BF06-9754F3F06667}" destId="{06AFC89F-E72C-E140-90F5-A7BF351B745B}" srcOrd="7" destOrd="0" presId="urn:microsoft.com/office/officeart/2005/8/layout/radial6"/>
    <dgm:cxn modelId="{F2361C4C-15E8-0F40-94E9-AD0B32910396}" type="presParOf" srcId="{A4C92DD7-0440-C042-BF06-9754F3F06667}" destId="{6C63DEB7-770B-9143-8355-699F37530177}" srcOrd="8" destOrd="0" presId="urn:microsoft.com/office/officeart/2005/8/layout/radial6"/>
    <dgm:cxn modelId="{F6910E59-A23F-984E-B9AF-E2E6398A7EA8}" type="presParOf" srcId="{A4C92DD7-0440-C042-BF06-9754F3F06667}" destId="{00EB8CD6-959E-8C4D-BCD8-8822B75DEBC5}" srcOrd="9" destOrd="0" presId="urn:microsoft.com/office/officeart/2005/8/layout/radial6"/>
    <dgm:cxn modelId="{E9DB3A71-1C80-2B46-84AA-DFEF8712DE1F}" type="presParOf" srcId="{A4C92DD7-0440-C042-BF06-9754F3F06667}" destId="{3ECD18DD-BF1A-5947-82CE-18738903CA52}" srcOrd="10" destOrd="0" presId="urn:microsoft.com/office/officeart/2005/8/layout/radial6"/>
    <dgm:cxn modelId="{641FC404-4B90-5D4F-8013-4CFB0AFC18F0}" type="presParOf" srcId="{A4C92DD7-0440-C042-BF06-9754F3F06667}" destId="{00A9046B-F629-374A-80A3-B1215B09443E}" srcOrd="11" destOrd="0" presId="urn:microsoft.com/office/officeart/2005/8/layout/radial6"/>
    <dgm:cxn modelId="{A9CFBC49-0FA7-3648-A73F-7DD6839B745D}" type="presParOf" srcId="{A4C92DD7-0440-C042-BF06-9754F3F06667}" destId="{BDE70D7E-62F2-FA44-B888-214703997A5F}" srcOrd="12" destOrd="0" presId="urn:microsoft.com/office/officeart/2005/8/layout/radial6"/>
    <dgm:cxn modelId="{0096A711-1E7A-7A4D-894C-5981D5DED6ED}" type="presParOf" srcId="{A4C92DD7-0440-C042-BF06-9754F3F06667}" destId="{13568C24-122B-1E4F-9B70-FB73E94D495A}" srcOrd="13" destOrd="0" presId="urn:microsoft.com/office/officeart/2005/8/layout/radial6"/>
    <dgm:cxn modelId="{3F40E614-AF4B-464D-B02B-F93B98F4B76B}" type="presParOf" srcId="{A4C92DD7-0440-C042-BF06-9754F3F06667}" destId="{1248B3A1-E93D-CC40-9C45-B5D0F6E48078}" srcOrd="14" destOrd="0" presId="urn:microsoft.com/office/officeart/2005/8/layout/radial6"/>
    <dgm:cxn modelId="{06867A80-994C-BB42-B4DF-E512D5B9F0AB}" type="presParOf" srcId="{A4C92DD7-0440-C042-BF06-9754F3F06667}" destId="{700BDF82-FF24-1F4D-8E21-719FCE53CE6A}"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B41B40-88E4-41B3-B46A-E29A14562871}"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1E014FC-CA6C-41AB-8059-A43B4D89AD81}">
      <dgm:prSet phldrT="[Text]" custT="1"/>
      <dgm:spPr/>
      <dgm:t>
        <a:bodyPr/>
        <a:lstStyle/>
        <a:p>
          <a:r>
            <a:rPr lang="en-US" sz="2400" dirty="0"/>
            <a:t>User authentication </a:t>
          </a:r>
        </a:p>
      </dgm:t>
    </dgm:pt>
    <dgm:pt modelId="{97236125-E407-43AC-80C0-50BA4701EA0F}" type="parTrans" cxnId="{F98124E2-4B5D-4C79-A702-D150AB428B48}">
      <dgm:prSet/>
      <dgm:spPr/>
      <dgm:t>
        <a:bodyPr/>
        <a:lstStyle/>
        <a:p>
          <a:endParaRPr lang="en-US"/>
        </a:p>
      </dgm:t>
    </dgm:pt>
    <dgm:pt modelId="{197D0F68-AD59-4A49-B0A4-99E3D1CC1A3D}" type="sibTrans" cxnId="{F98124E2-4B5D-4C79-A702-D150AB428B48}">
      <dgm:prSet/>
      <dgm:spPr/>
      <dgm:t>
        <a:bodyPr/>
        <a:lstStyle/>
        <a:p>
          <a:endParaRPr lang="en-US"/>
        </a:p>
      </dgm:t>
    </dgm:pt>
    <dgm:pt modelId="{2E3613E7-93D4-4387-B31F-D17589C80D2D}">
      <dgm:prSet phldrT="[Text]"/>
      <dgm:spPr/>
      <dgm:t>
        <a:bodyPr/>
        <a:lstStyle/>
        <a:p>
          <a:r>
            <a:rPr lang="en-US" b="0" dirty="0"/>
            <a:t>The app will allow the user to access Smart Commute using an account</a:t>
          </a:r>
        </a:p>
      </dgm:t>
    </dgm:pt>
    <dgm:pt modelId="{451B8334-B64F-4E86-BE22-D43563E8747F}" type="parTrans" cxnId="{4600D992-DCA6-4D65-A199-45A720A5962E}">
      <dgm:prSet/>
      <dgm:spPr/>
      <dgm:t>
        <a:bodyPr/>
        <a:lstStyle/>
        <a:p>
          <a:endParaRPr lang="en-US"/>
        </a:p>
      </dgm:t>
    </dgm:pt>
    <dgm:pt modelId="{050CDC25-5D0E-4799-9A1C-CC5957F68DED}" type="sibTrans" cxnId="{4600D992-DCA6-4D65-A199-45A720A5962E}">
      <dgm:prSet/>
      <dgm:spPr/>
      <dgm:t>
        <a:bodyPr/>
        <a:lstStyle/>
        <a:p>
          <a:endParaRPr lang="en-US"/>
        </a:p>
      </dgm:t>
    </dgm:pt>
    <dgm:pt modelId="{8420E0C3-3DE0-4D84-8F65-7FDE563F31C9}">
      <dgm:prSet phldrT="[Text]"/>
      <dgm:spPr/>
      <dgm:t>
        <a:bodyPr/>
        <a:lstStyle/>
        <a:p>
          <a:r>
            <a:rPr lang="en-US" b="0" dirty="0"/>
            <a:t>The app will permit multi-user access</a:t>
          </a:r>
        </a:p>
      </dgm:t>
    </dgm:pt>
    <dgm:pt modelId="{0C45EDDF-872E-4349-8FBF-48C09A847E21}" type="parTrans" cxnId="{4D8ED631-DE72-43CD-A3CE-B949A0552FF9}">
      <dgm:prSet/>
      <dgm:spPr/>
      <dgm:t>
        <a:bodyPr/>
        <a:lstStyle/>
        <a:p>
          <a:endParaRPr lang="en-US"/>
        </a:p>
      </dgm:t>
    </dgm:pt>
    <dgm:pt modelId="{B9F8FE7D-6815-43C3-9674-50795260196E}" type="sibTrans" cxnId="{4D8ED631-DE72-43CD-A3CE-B949A0552FF9}">
      <dgm:prSet/>
      <dgm:spPr/>
      <dgm:t>
        <a:bodyPr/>
        <a:lstStyle/>
        <a:p>
          <a:endParaRPr lang="en-US"/>
        </a:p>
      </dgm:t>
    </dgm:pt>
    <dgm:pt modelId="{CA9183B5-2194-4764-BD07-59A4A89E640D}">
      <dgm:prSet phldrT="[Text]"/>
      <dgm:spPr/>
      <dgm:t>
        <a:bodyPr/>
        <a:lstStyle/>
        <a:p>
          <a:r>
            <a:rPr lang="en-US" b="0" dirty="0"/>
            <a:t>The app must communicate with the database to interact with each user’s data</a:t>
          </a:r>
        </a:p>
      </dgm:t>
    </dgm:pt>
    <dgm:pt modelId="{F6FB2405-1D11-4933-B267-EB3DEE7331B1}" type="parTrans" cxnId="{1A0169B9-0D24-4D63-A58F-C054B925456B}">
      <dgm:prSet/>
      <dgm:spPr/>
      <dgm:t>
        <a:bodyPr/>
        <a:lstStyle/>
        <a:p>
          <a:endParaRPr lang="en-US"/>
        </a:p>
      </dgm:t>
    </dgm:pt>
    <dgm:pt modelId="{052EF7DB-4EFA-4382-9D75-EEAA3FE0F6B2}" type="sibTrans" cxnId="{1A0169B9-0D24-4D63-A58F-C054B925456B}">
      <dgm:prSet/>
      <dgm:spPr/>
      <dgm:t>
        <a:bodyPr/>
        <a:lstStyle/>
        <a:p>
          <a:endParaRPr lang="en-US"/>
        </a:p>
      </dgm:t>
    </dgm:pt>
    <dgm:pt modelId="{DC1FA4BD-3E51-44CB-905F-8E5CA973035A}" type="pres">
      <dgm:prSet presAssocID="{32B41B40-88E4-41B3-B46A-E29A14562871}" presName="vert0" presStyleCnt="0">
        <dgm:presLayoutVars>
          <dgm:dir/>
          <dgm:animOne val="branch"/>
          <dgm:animLvl val="lvl"/>
        </dgm:presLayoutVars>
      </dgm:prSet>
      <dgm:spPr/>
    </dgm:pt>
    <dgm:pt modelId="{EE61EA0E-DC8B-4739-8121-6B5F7644E30E}" type="pres">
      <dgm:prSet presAssocID="{11E014FC-CA6C-41AB-8059-A43B4D89AD81}" presName="thickLine" presStyleLbl="alignNode1" presStyleIdx="0" presStyleCnt="1"/>
      <dgm:spPr/>
    </dgm:pt>
    <dgm:pt modelId="{B1E82E43-E22B-46B9-8A55-AFBD8DC60216}" type="pres">
      <dgm:prSet presAssocID="{11E014FC-CA6C-41AB-8059-A43B4D89AD81}" presName="horz1" presStyleCnt="0"/>
      <dgm:spPr/>
    </dgm:pt>
    <dgm:pt modelId="{3169BA0C-557F-4341-B995-682D786E91ED}" type="pres">
      <dgm:prSet presAssocID="{11E014FC-CA6C-41AB-8059-A43B4D89AD81}" presName="tx1" presStyleLbl="revTx" presStyleIdx="0" presStyleCnt="4" custScaleX="183333"/>
      <dgm:spPr/>
    </dgm:pt>
    <dgm:pt modelId="{1F13FC64-8768-4201-B17A-5552F42BA19B}" type="pres">
      <dgm:prSet presAssocID="{11E014FC-CA6C-41AB-8059-A43B4D89AD81}" presName="vert1" presStyleCnt="0"/>
      <dgm:spPr/>
    </dgm:pt>
    <dgm:pt modelId="{B39B9398-C6F6-4AF4-84C6-6B4253A5093F}" type="pres">
      <dgm:prSet presAssocID="{2E3613E7-93D4-4387-B31F-D17589C80D2D}" presName="vertSpace2a" presStyleCnt="0"/>
      <dgm:spPr/>
    </dgm:pt>
    <dgm:pt modelId="{855B1230-E8FE-4F3B-B175-4EEB7C5E6D08}" type="pres">
      <dgm:prSet presAssocID="{2E3613E7-93D4-4387-B31F-D17589C80D2D}" presName="horz2" presStyleCnt="0"/>
      <dgm:spPr/>
    </dgm:pt>
    <dgm:pt modelId="{80C7EDE3-8C7E-43DE-BD7A-824FA83B06E9}" type="pres">
      <dgm:prSet presAssocID="{2E3613E7-93D4-4387-B31F-D17589C80D2D}" presName="horzSpace2" presStyleCnt="0"/>
      <dgm:spPr/>
    </dgm:pt>
    <dgm:pt modelId="{10DB26D0-5C48-4ED3-9ECD-2316267BD760}" type="pres">
      <dgm:prSet presAssocID="{2E3613E7-93D4-4387-B31F-D17589C80D2D}" presName="tx2" presStyleLbl="revTx" presStyleIdx="1" presStyleCnt="4"/>
      <dgm:spPr/>
    </dgm:pt>
    <dgm:pt modelId="{78F0D3B6-1901-461F-B785-703AEC23C88F}" type="pres">
      <dgm:prSet presAssocID="{2E3613E7-93D4-4387-B31F-D17589C80D2D}" presName="vert2" presStyleCnt="0"/>
      <dgm:spPr/>
    </dgm:pt>
    <dgm:pt modelId="{84BFE6A0-9E85-485B-840A-DFE05E2EC902}" type="pres">
      <dgm:prSet presAssocID="{2E3613E7-93D4-4387-B31F-D17589C80D2D}" presName="thinLine2b" presStyleLbl="callout" presStyleIdx="0" presStyleCnt="3"/>
      <dgm:spPr/>
    </dgm:pt>
    <dgm:pt modelId="{2BBFC657-D4F1-4548-8D0D-61B87677EDA0}" type="pres">
      <dgm:prSet presAssocID="{2E3613E7-93D4-4387-B31F-D17589C80D2D}" presName="vertSpace2b" presStyleCnt="0"/>
      <dgm:spPr/>
    </dgm:pt>
    <dgm:pt modelId="{D0628AE1-0167-4690-8255-628441C01F2D}" type="pres">
      <dgm:prSet presAssocID="{8420E0C3-3DE0-4D84-8F65-7FDE563F31C9}" presName="horz2" presStyleCnt="0"/>
      <dgm:spPr/>
    </dgm:pt>
    <dgm:pt modelId="{96DDF5FC-55FC-44A1-9A35-7A286708351A}" type="pres">
      <dgm:prSet presAssocID="{8420E0C3-3DE0-4D84-8F65-7FDE563F31C9}" presName="horzSpace2" presStyleCnt="0"/>
      <dgm:spPr/>
    </dgm:pt>
    <dgm:pt modelId="{2FC9B791-5C8F-4849-BA1C-8F3646DE1450}" type="pres">
      <dgm:prSet presAssocID="{8420E0C3-3DE0-4D84-8F65-7FDE563F31C9}" presName="tx2" presStyleLbl="revTx" presStyleIdx="2" presStyleCnt="4"/>
      <dgm:spPr/>
    </dgm:pt>
    <dgm:pt modelId="{325989BF-40C6-4787-86D3-C7472DE9D6A1}" type="pres">
      <dgm:prSet presAssocID="{8420E0C3-3DE0-4D84-8F65-7FDE563F31C9}" presName="vert2" presStyleCnt="0"/>
      <dgm:spPr/>
    </dgm:pt>
    <dgm:pt modelId="{FB66A238-67D6-4432-A80E-60D4EBAF1733}" type="pres">
      <dgm:prSet presAssocID="{8420E0C3-3DE0-4D84-8F65-7FDE563F31C9}" presName="thinLine2b" presStyleLbl="callout" presStyleIdx="1" presStyleCnt="3"/>
      <dgm:spPr/>
    </dgm:pt>
    <dgm:pt modelId="{63AAF57C-4DDE-4538-B37B-69A927056CD2}" type="pres">
      <dgm:prSet presAssocID="{8420E0C3-3DE0-4D84-8F65-7FDE563F31C9}" presName="vertSpace2b" presStyleCnt="0"/>
      <dgm:spPr/>
    </dgm:pt>
    <dgm:pt modelId="{30F29A5F-EAC4-4C77-9904-13E0FEAC268E}" type="pres">
      <dgm:prSet presAssocID="{CA9183B5-2194-4764-BD07-59A4A89E640D}" presName="horz2" presStyleCnt="0"/>
      <dgm:spPr/>
    </dgm:pt>
    <dgm:pt modelId="{9C7DBD53-B141-4FE8-9123-42FCB6BCC0A0}" type="pres">
      <dgm:prSet presAssocID="{CA9183B5-2194-4764-BD07-59A4A89E640D}" presName="horzSpace2" presStyleCnt="0"/>
      <dgm:spPr/>
    </dgm:pt>
    <dgm:pt modelId="{08CAEE84-1789-462C-872E-A6266609C2A2}" type="pres">
      <dgm:prSet presAssocID="{CA9183B5-2194-4764-BD07-59A4A89E640D}" presName="tx2" presStyleLbl="revTx" presStyleIdx="3" presStyleCnt="4"/>
      <dgm:spPr/>
    </dgm:pt>
    <dgm:pt modelId="{32F14F95-7C46-4883-9122-E2444FAE0B1F}" type="pres">
      <dgm:prSet presAssocID="{CA9183B5-2194-4764-BD07-59A4A89E640D}" presName="vert2" presStyleCnt="0"/>
      <dgm:spPr/>
    </dgm:pt>
    <dgm:pt modelId="{FEAF9042-F295-4738-A124-B96F5AA17790}" type="pres">
      <dgm:prSet presAssocID="{CA9183B5-2194-4764-BD07-59A4A89E640D}" presName="thinLine2b" presStyleLbl="callout" presStyleIdx="2" presStyleCnt="3"/>
      <dgm:spPr/>
    </dgm:pt>
    <dgm:pt modelId="{3D95A071-AA52-416E-A379-B8D52C3088E3}" type="pres">
      <dgm:prSet presAssocID="{CA9183B5-2194-4764-BD07-59A4A89E640D}" presName="vertSpace2b" presStyleCnt="0"/>
      <dgm:spPr/>
    </dgm:pt>
  </dgm:ptLst>
  <dgm:cxnLst>
    <dgm:cxn modelId="{B9A7080D-7EAF-4B21-BB4A-7A5ACA9FA7B4}" type="presOf" srcId="{11E014FC-CA6C-41AB-8059-A43B4D89AD81}" destId="{3169BA0C-557F-4341-B995-682D786E91ED}" srcOrd="0" destOrd="0" presId="urn:microsoft.com/office/officeart/2008/layout/LinedList"/>
    <dgm:cxn modelId="{4D8ED631-DE72-43CD-A3CE-B949A0552FF9}" srcId="{11E014FC-CA6C-41AB-8059-A43B4D89AD81}" destId="{8420E0C3-3DE0-4D84-8F65-7FDE563F31C9}" srcOrd="1" destOrd="0" parTransId="{0C45EDDF-872E-4349-8FBF-48C09A847E21}" sibTransId="{B9F8FE7D-6815-43C3-9674-50795260196E}"/>
    <dgm:cxn modelId="{9183B438-DD7A-4588-A7C6-D4F7320CC79A}" type="presOf" srcId="{CA9183B5-2194-4764-BD07-59A4A89E640D}" destId="{08CAEE84-1789-462C-872E-A6266609C2A2}" srcOrd="0" destOrd="0" presId="urn:microsoft.com/office/officeart/2008/layout/LinedList"/>
    <dgm:cxn modelId="{999D9965-0B8D-409F-AB2C-BB0D5EC9EEAD}" type="presOf" srcId="{2E3613E7-93D4-4387-B31F-D17589C80D2D}" destId="{10DB26D0-5C48-4ED3-9ECD-2316267BD760}" srcOrd="0" destOrd="0" presId="urn:microsoft.com/office/officeart/2008/layout/LinedList"/>
    <dgm:cxn modelId="{4600D992-DCA6-4D65-A199-45A720A5962E}" srcId="{11E014FC-CA6C-41AB-8059-A43B4D89AD81}" destId="{2E3613E7-93D4-4387-B31F-D17589C80D2D}" srcOrd="0" destOrd="0" parTransId="{451B8334-B64F-4E86-BE22-D43563E8747F}" sibTransId="{050CDC25-5D0E-4799-9A1C-CC5957F68DED}"/>
    <dgm:cxn modelId="{8643F4A2-4C4A-4D7E-A87E-9E07309F27DB}" type="presOf" srcId="{32B41B40-88E4-41B3-B46A-E29A14562871}" destId="{DC1FA4BD-3E51-44CB-905F-8E5CA973035A}" srcOrd="0" destOrd="0" presId="urn:microsoft.com/office/officeart/2008/layout/LinedList"/>
    <dgm:cxn modelId="{1A0169B9-0D24-4D63-A58F-C054B925456B}" srcId="{11E014FC-CA6C-41AB-8059-A43B4D89AD81}" destId="{CA9183B5-2194-4764-BD07-59A4A89E640D}" srcOrd="2" destOrd="0" parTransId="{F6FB2405-1D11-4933-B267-EB3DEE7331B1}" sibTransId="{052EF7DB-4EFA-4382-9D75-EEAA3FE0F6B2}"/>
    <dgm:cxn modelId="{F98124E2-4B5D-4C79-A702-D150AB428B48}" srcId="{32B41B40-88E4-41B3-B46A-E29A14562871}" destId="{11E014FC-CA6C-41AB-8059-A43B4D89AD81}" srcOrd="0" destOrd="0" parTransId="{97236125-E407-43AC-80C0-50BA4701EA0F}" sibTransId="{197D0F68-AD59-4A49-B0A4-99E3D1CC1A3D}"/>
    <dgm:cxn modelId="{B37D54FE-2B1E-43ED-B673-7E464DE96BB3}" type="presOf" srcId="{8420E0C3-3DE0-4D84-8F65-7FDE563F31C9}" destId="{2FC9B791-5C8F-4849-BA1C-8F3646DE1450}" srcOrd="0" destOrd="0" presId="urn:microsoft.com/office/officeart/2008/layout/LinedList"/>
    <dgm:cxn modelId="{58ADA101-5C96-44CD-9B1A-7FEDBA33059E}" type="presParOf" srcId="{DC1FA4BD-3E51-44CB-905F-8E5CA973035A}" destId="{EE61EA0E-DC8B-4739-8121-6B5F7644E30E}" srcOrd="0" destOrd="0" presId="urn:microsoft.com/office/officeart/2008/layout/LinedList"/>
    <dgm:cxn modelId="{78670952-087A-4203-80EF-ED1CAE627DD7}" type="presParOf" srcId="{DC1FA4BD-3E51-44CB-905F-8E5CA973035A}" destId="{B1E82E43-E22B-46B9-8A55-AFBD8DC60216}" srcOrd="1" destOrd="0" presId="urn:microsoft.com/office/officeart/2008/layout/LinedList"/>
    <dgm:cxn modelId="{772A65E1-74C8-4A73-8A2C-FB88F192BE2E}" type="presParOf" srcId="{B1E82E43-E22B-46B9-8A55-AFBD8DC60216}" destId="{3169BA0C-557F-4341-B995-682D786E91ED}" srcOrd="0" destOrd="0" presId="urn:microsoft.com/office/officeart/2008/layout/LinedList"/>
    <dgm:cxn modelId="{CD651934-EC6E-40C0-B05B-71979F14F587}" type="presParOf" srcId="{B1E82E43-E22B-46B9-8A55-AFBD8DC60216}" destId="{1F13FC64-8768-4201-B17A-5552F42BA19B}" srcOrd="1" destOrd="0" presId="urn:microsoft.com/office/officeart/2008/layout/LinedList"/>
    <dgm:cxn modelId="{B12CCDC3-83A4-4D5A-9F52-72800794C02D}" type="presParOf" srcId="{1F13FC64-8768-4201-B17A-5552F42BA19B}" destId="{B39B9398-C6F6-4AF4-84C6-6B4253A5093F}" srcOrd="0" destOrd="0" presId="urn:microsoft.com/office/officeart/2008/layout/LinedList"/>
    <dgm:cxn modelId="{A8959FA5-ADDD-4A32-BF45-EFC677DB4E82}" type="presParOf" srcId="{1F13FC64-8768-4201-B17A-5552F42BA19B}" destId="{855B1230-E8FE-4F3B-B175-4EEB7C5E6D08}" srcOrd="1" destOrd="0" presId="urn:microsoft.com/office/officeart/2008/layout/LinedList"/>
    <dgm:cxn modelId="{10BCB71A-F531-4F3D-8918-77BF3479390B}" type="presParOf" srcId="{855B1230-E8FE-4F3B-B175-4EEB7C5E6D08}" destId="{80C7EDE3-8C7E-43DE-BD7A-824FA83B06E9}" srcOrd="0" destOrd="0" presId="urn:microsoft.com/office/officeart/2008/layout/LinedList"/>
    <dgm:cxn modelId="{E2766178-C788-408F-91D9-60985C0FDA61}" type="presParOf" srcId="{855B1230-E8FE-4F3B-B175-4EEB7C5E6D08}" destId="{10DB26D0-5C48-4ED3-9ECD-2316267BD760}" srcOrd="1" destOrd="0" presId="urn:microsoft.com/office/officeart/2008/layout/LinedList"/>
    <dgm:cxn modelId="{A63147F4-58F4-422F-9CEF-C79A523C7152}" type="presParOf" srcId="{855B1230-E8FE-4F3B-B175-4EEB7C5E6D08}" destId="{78F0D3B6-1901-461F-B785-703AEC23C88F}" srcOrd="2" destOrd="0" presId="urn:microsoft.com/office/officeart/2008/layout/LinedList"/>
    <dgm:cxn modelId="{7AAFBDF9-B098-4D3E-990D-02335557C2D2}" type="presParOf" srcId="{1F13FC64-8768-4201-B17A-5552F42BA19B}" destId="{84BFE6A0-9E85-485B-840A-DFE05E2EC902}" srcOrd="2" destOrd="0" presId="urn:microsoft.com/office/officeart/2008/layout/LinedList"/>
    <dgm:cxn modelId="{CA972BCB-7264-43A4-9BA7-81C59405A849}" type="presParOf" srcId="{1F13FC64-8768-4201-B17A-5552F42BA19B}" destId="{2BBFC657-D4F1-4548-8D0D-61B87677EDA0}" srcOrd="3" destOrd="0" presId="urn:microsoft.com/office/officeart/2008/layout/LinedList"/>
    <dgm:cxn modelId="{8489A49C-D839-4179-BDB5-72621E9700B0}" type="presParOf" srcId="{1F13FC64-8768-4201-B17A-5552F42BA19B}" destId="{D0628AE1-0167-4690-8255-628441C01F2D}" srcOrd="4" destOrd="0" presId="urn:microsoft.com/office/officeart/2008/layout/LinedList"/>
    <dgm:cxn modelId="{FA890187-FE71-4E82-875E-BF3417E63B47}" type="presParOf" srcId="{D0628AE1-0167-4690-8255-628441C01F2D}" destId="{96DDF5FC-55FC-44A1-9A35-7A286708351A}" srcOrd="0" destOrd="0" presId="urn:microsoft.com/office/officeart/2008/layout/LinedList"/>
    <dgm:cxn modelId="{D7E6B5F4-6DC8-4A5B-BC98-3A073B1B34F8}" type="presParOf" srcId="{D0628AE1-0167-4690-8255-628441C01F2D}" destId="{2FC9B791-5C8F-4849-BA1C-8F3646DE1450}" srcOrd="1" destOrd="0" presId="urn:microsoft.com/office/officeart/2008/layout/LinedList"/>
    <dgm:cxn modelId="{78C8600C-37EA-4B7C-98DB-ADBBACEECE07}" type="presParOf" srcId="{D0628AE1-0167-4690-8255-628441C01F2D}" destId="{325989BF-40C6-4787-86D3-C7472DE9D6A1}" srcOrd="2" destOrd="0" presId="urn:microsoft.com/office/officeart/2008/layout/LinedList"/>
    <dgm:cxn modelId="{11F4F342-301A-4B21-AF4C-1F2F1F3A62BA}" type="presParOf" srcId="{1F13FC64-8768-4201-B17A-5552F42BA19B}" destId="{FB66A238-67D6-4432-A80E-60D4EBAF1733}" srcOrd="5" destOrd="0" presId="urn:microsoft.com/office/officeart/2008/layout/LinedList"/>
    <dgm:cxn modelId="{6989D156-76AF-408B-9B0E-C05EB7CAE7BD}" type="presParOf" srcId="{1F13FC64-8768-4201-B17A-5552F42BA19B}" destId="{63AAF57C-4DDE-4538-B37B-69A927056CD2}" srcOrd="6" destOrd="0" presId="urn:microsoft.com/office/officeart/2008/layout/LinedList"/>
    <dgm:cxn modelId="{3206E071-155D-4893-BB19-098BE49C6032}" type="presParOf" srcId="{1F13FC64-8768-4201-B17A-5552F42BA19B}" destId="{30F29A5F-EAC4-4C77-9904-13E0FEAC268E}" srcOrd="7" destOrd="0" presId="urn:microsoft.com/office/officeart/2008/layout/LinedList"/>
    <dgm:cxn modelId="{34E6C49D-E871-44AC-80D5-FBC3454E1B5B}" type="presParOf" srcId="{30F29A5F-EAC4-4C77-9904-13E0FEAC268E}" destId="{9C7DBD53-B141-4FE8-9123-42FCB6BCC0A0}" srcOrd="0" destOrd="0" presId="urn:microsoft.com/office/officeart/2008/layout/LinedList"/>
    <dgm:cxn modelId="{3C2055CB-D27B-4045-AFC4-3090C6EBF09C}" type="presParOf" srcId="{30F29A5F-EAC4-4C77-9904-13E0FEAC268E}" destId="{08CAEE84-1789-462C-872E-A6266609C2A2}" srcOrd="1" destOrd="0" presId="urn:microsoft.com/office/officeart/2008/layout/LinedList"/>
    <dgm:cxn modelId="{71C93B2C-ED80-4E61-BCEE-F9C247329F0A}" type="presParOf" srcId="{30F29A5F-EAC4-4C77-9904-13E0FEAC268E}" destId="{32F14F95-7C46-4883-9122-E2444FAE0B1F}" srcOrd="2" destOrd="0" presId="urn:microsoft.com/office/officeart/2008/layout/LinedList"/>
    <dgm:cxn modelId="{25B5FAF4-BB5F-4910-87CE-1070687C70D4}" type="presParOf" srcId="{1F13FC64-8768-4201-B17A-5552F42BA19B}" destId="{FEAF9042-F295-4738-A124-B96F5AA17790}" srcOrd="8" destOrd="0" presId="urn:microsoft.com/office/officeart/2008/layout/LinedList"/>
    <dgm:cxn modelId="{32A26DB5-262D-436B-9CDC-6F931874104A}" type="presParOf" srcId="{1F13FC64-8768-4201-B17A-5552F42BA19B}" destId="{3D95A071-AA52-416E-A379-B8D52C3088E3}"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B41B40-88E4-41B3-B46A-E29A14562871}"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1E014FC-CA6C-41AB-8059-A43B4D89AD81}">
      <dgm:prSet phldrT="[Text]" custT="1"/>
      <dgm:spPr/>
      <dgm:t>
        <a:bodyPr/>
        <a:lstStyle/>
        <a:p>
          <a:r>
            <a:rPr lang="en-US" sz="2400" dirty="0"/>
            <a:t>Calendar</a:t>
          </a:r>
        </a:p>
      </dgm:t>
    </dgm:pt>
    <dgm:pt modelId="{97236125-E407-43AC-80C0-50BA4701EA0F}" type="parTrans" cxnId="{F98124E2-4B5D-4C79-A702-D150AB428B48}">
      <dgm:prSet/>
      <dgm:spPr/>
      <dgm:t>
        <a:bodyPr/>
        <a:lstStyle/>
        <a:p>
          <a:endParaRPr lang="en-US"/>
        </a:p>
      </dgm:t>
    </dgm:pt>
    <dgm:pt modelId="{197D0F68-AD59-4A49-B0A4-99E3D1CC1A3D}" type="sibTrans" cxnId="{F98124E2-4B5D-4C79-A702-D150AB428B48}">
      <dgm:prSet/>
      <dgm:spPr/>
      <dgm:t>
        <a:bodyPr/>
        <a:lstStyle/>
        <a:p>
          <a:endParaRPr lang="en-US"/>
        </a:p>
      </dgm:t>
    </dgm:pt>
    <dgm:pt modelId="{2E3613E7-93D4-4387-B31F-D17589C80D2D}">
      <dgm:prSet phldrT="[Text]"/>
      <dgm:spPr/>
      <dgm:t>
        <a:bodyPr/>
        <a:lstStyle/>
        <a:p>
          <a:r>
            <a:rPr lang="en-US" b="0" dirty="0"/>
            <a:t>The app must provide a Calendar Interface that shows the user’s events and permits the user to interact with them</a:t>
          </a:r>
        </a:p>
      </dgm:t>
    </dgm:pt>
    <dgm:pt modelId="{451B8334-B64F-4E86-BE22-D43563E8747F}" type="parTrans" cxnId="{4600D992-DCA6-4D65-A199-45A720A5962E}">
      <dgm:prSet/>
      <dgm:spPr/>
      <dgm:t>
        <a:bodyPr/>
        <a:lstStyle/>
        <a:p>
          <a:endParaRPr lang="en-US"/>
        </a:p>
      </dgm:t>
    </dgm:pt>
    <dgm:pt modelId="{050CDC25-5D0E-4799-9A1C-CC5957F68DED}" type="sibTrans" cxnId="{4600D992-DCA6-4D65-A199-45A720A5962E}">
      <dgm:prSet/>
      <dgm:spPr/>
      <dgm:t>
        <a:bodyPr/>
        <a:lstStyle/>
        <a:p>
          <a:endParaRPr lang="en-US"/>
        </a:p>
      </dgm:t>
    </dgm:pt>
    <dgm:pt modelId="{8420E0C3-3DE0-4D84-8F65-7FDE563F31C9}">
      <dgm:prSet phldrT="[Text]"/>
      <dgm:spPr/>
      <dgm:t>
        <a:bodyPr/>
        <a:lstStyle/>
        <a:p>
          <a:r>
            <a:rPr lang="en-US" b="0" dirty="0"/>
            <a:t>The calendar must provide a graphic representation of all user events</a:t>
          </a:r>
        </a:p>
      </dgm:t>
    </dgm:pt>
    <dgm:pt modelId="{0C45EDDF-872E-4349-8FBF-48C09A847E21}" type="parTrans" cxnId="{4D8ED631-DE72-43CD-A3CE-B949A0552FF9}">
      <dgm:prSet/>
      <dgm:spPr/>
      <dgm:t>
        <a:bodyPr/>
        <a:lstStyle/>
        <a:p>
          <a:endParaRPr lang="en-US"/>
        </a:p>
      </dgm:t>
    </dgm:pt>
    <dgm:pt modelId="{B9F8FE7D-6815-43C3-9674-50795260196E}" type="sibTrans" cxnId="{4D8ED631-DE72-43CD-A3CE-B949A0552FF9}">
      <dgm:prSet/>
      <dgm:spPr/>
      <dgm:t>
        <a:bodyPr/>
        <a:lstStyle/>
        <a:p>
          <a:endParaRPr lang="en-US"/>
        </a:p>
      </dgm:t>
    </dgm:pt>
    <dgm:pt modelId="{CA9183B5-2194-4764-BD07-59A4A89E640D}">
      <dgm:prSet phldrT="[Text]"/>
      <dgm:spPr/>
      <dgm:t>
        <a:bodyPr/>
        <a:lstStyle/>
        <a:p>
          <a:r>
            <a:rPr lang="en-US" b="0" dirty="0"/>
            <a:t>The calendar must provide a form popup to manage the events</a:t>
          </a:r>
        </a:p>
      </dgm:t>
    </dgm:pt>
    <dgm:pt modelId="{F6FB2405-1D11-4933-B267-EB3DEE7331B1}" type="parTrans" cxnId="{1A0169B9-0D24-4D63-A58F-C054B925456B}">
      <dgm:prSet/>
      <dgm:spPr/>
      <dgm:t>
        <a:bodyPr/>
        <a:lstStyle/>
        <a:p>
          <a:endParaRPr lang="en-US"/>
        </a:p>
      </dgm:t>
    </dgm:pt>
    <dgm:pt modelId="{052EF7DB-4EFA-4382-9D75-EEAA3FE0F6B2}" type="sibTrans" cxnId="{1A0169B9-0D24-4D63-A58F-C054B925456B}">
      <dgm:prSet/>
      <dgm:spPr/>
      <dgm:t>
        <a:bodyPr/>
        <a:lstStyle/>
        <a:p>
          <a:endParaRPr lang="en-US"/>
        </a:p>
      </dgm:t>
    </dgm:pt>
    <dgm:pt modelId="{0D02526A-EFDB-48E9-A8C1-27FB150B0350}">
      <dgm:prSet phldrT="[Text]"/>
      <dgm:spPr/>
      <dgm:t>
        <a:bodyPr/>
        <a:lstStyle/>
        <a:p>
          <a:r>
            <a:rPr lang="en-US" b="0" dirty="0"/>
            <a:t>The calendar must store and update the user’s events in the Database</a:t>
          </a:r>
        </a:p>
      </dgm:t>
    </dgm:pt>
    <dgm:pt modelId="{B15210AD-B3C2-4D8A-B269-FCF41D8EBF70}" type="parTrans" cxnId="{8E61928D-4627-433F-B756-8AC40B76458B}">
      <dgm:prSet/>
      <dgm:spPr/>
      <dgm:t>
        <a:bodyPr/>
        <a:lstStyle/>
        <a:p>
          <a:endParaRPr lang="en-US"/>
        </a:p>
      </dgm:t>
    </dgm:pt>
    <dgm:pt modelId="{C7B0305A-5B1B-453C-8C21-A3E600CBB9AE}" type="sibTrans" cxnId="{8E61928D-4627-433F-B756-8AC40B76458B}">
      <dgm:prSet/>
      <dgm:spPr/>
      <dgm:t>
        <a:bodyPr/>
        <a:lstStyle/>
        <a:p>
          <a:endParaRPr lang="en-US"/>
        </a:p>
      </dgm:t>
    </dgm:pt>
    <dgm:pt modelId="{DC1FA4BD-3E51-44CB-905F-8E5CA973035A}" type="pres">
      <dgm:prSet presAssocID="{32B41B40-88E4-41B3-B46A-E29A14562871}" presName="vert0" presStyleCnt="0">
        <dgm:presLayoutVars>
          <dgm:dir/>
          <dgm:animOne val="branch"/>
          <dgm:animLvl val="lvl"/>
        </dgm:presLayoutVars>
      </dgm:prSet>
      <dgm:spPr/>
    </dgm:pt>
    <dgm:pt modelId="{EE61EA0E-DC8B-4739-8121-6B5F7644E30E}" type="pres">
      <dgm:prSet presAssocID="{11E014FC-CA6C-41AB-8059-A43B4D89AD81}" presName="thickLine" presStyleLbl="alignNode1" presStyleIdx="0" presStyleCnt="1"/>
      <dgm:spPr/>
    </dgm:pt>
    <dgm:pt modelId="{B1E82E43-E22B-46B9-8A55-AFBD8DC60216}" type="pres">
      <dgm:prSet presAssocID="{11E014FC-CA6C-41AB-8059-A43B4D89AD81}" presName="horz1" presStyleCnt="0"/>
      <dgm:spPr/>
    </dgm:pt>
    <dgm:pt modelId="{3169BA0C-557F-4341-B995-682D786E91ED}" type="pres">
      <dgm:prSet presAssocID="{11E014FC-CA6C-41AB-8059-A43B4D89AD81}" presName="tx1" presStyleLbl="revTx" presStyleIdx="0" presStyleCnt="5" custScaleX="183333"/>
      <dgm:spPr/>
    </dgm:pt>
    <dgm:pt modelId="{1F13FC64-8768-4201-B17A-5552F42BA19B}" type="pres">
      <dgm:prSet presAssocID="{11E014FC-CA6C-41AB-8059-A43B4D89AD81}" presName="vert1" presStyleCnt="0"/>
      <dgm:spPr/>
    </dgm:pt>
    <dgm:pt modelId="{B39B9398-C6F6-4AF4-84C6-6B4253A5093F}" type="pres">
      <dgm:prSet presAssocID="{2E3613E7-93D4-4387-B31F-D17589C80D2D}" presName="vertSpace2a" presStyleCnt="0"/>
      <dgm:spPr/>
    </dgm:pt>
    <dgm:pt modelId="{855B1230-E8FE-4F3B-B175-4EEB7C5E6D08}" type="pres">
      <dgm:prSet presAssocID="{2E3613E7-93D4-4387-B31F-D17589C80D2D}" presName="horz2" presStyleCnt="0"/>
      <dgm:spPr/>
    </dgm:pt>
    <dgm:pt modelId="{80C7EDE3-8C7E-43DE-BD7A-824FA83B06E9}" type="pres">
      <dgm:prSet presAssocID="{2E3613E7-93D4-4387-B31F-D17589C80D2D}" presName="horzSpace2" presStyleCnt="0"/>
      <dgm:spPr/>
    </dgm:pt>
    <dgm:pt modelId="{10DB26D0-5C48-4ED3-9ECD-2316267BD760}" type="pres">
      <dgm:prSet presAssocID="{2E3613E7-93D4-4387-B31F-D17589C80D2D}" presName="tx2" presStyleLbl="revTx" presStyleIdx="1" presStyleCnt="5"/>
      <dgm:spPr/>
    </dgm:pt>
    <dgm:pt modelId="{78F0D3B6-1901-461F-B785-703AEC23C88F}" type="pres">
      <dgm:prSet presAssocID="{2E3613E7-93D4-4387-B31F-D17589C80D2D}" presName="vert2" presStyleCnt="0"/>
      <dgm:spPr/>
    </dgm:pt>
    <dgm:pt modelId="{84BFE6A0-9E85-485B-840A-DFE05E2EC902}" type="pres">
      <dgm:prSet presAssocID="{2E3613E7-93D4-4387-B31F-D17589C80D2D}" presName="thinLine2b" presStyleLbl="callout" presStyleIdx="0" presStyleCnt="4"/>
      <dgm:spPr/>
    </dgm:pt>
    <dgm:pt modelId="{2BBFC657-D4F1-4548-8D0D-61B87677EDA0}" type="pres">
      <dgm:prSet presAssocID="{2E3613E7-93D4-4387-B31F-D17589C80D2D}" presName="vertSpace2b" presStyleCnt="0"/>
      <dgm:spPr/>
    </dgm:pt>
    <dgm:pt modelId="{D0628AE1-0167-4690-8255-628441C01F2D}" type="pres">
      <dgm:prSet presAssocID="{8420E0C3-3DE0-4D84-8F65-7FDE563F31C9}" presName="horz2" presStyleCnt="0"/>
      <dgm:spPr/>
    </dgm:pt>
    <dgm:pt modelId="{96DDF5FC-55FC-44A1-9A35-7A286708351A}" type="pres">
      <dgm:prSet presAssocID="{8420E0C3-3DE0-4D84-8F65-7FDE563F31C9}" presName="horzSpace2" presStyleCnt="0"/>
      <dgm:spPr/>
    </dgm:pt>
    <dgm:pt modelId="{2FC9B791-5C8F-4849-BA1C-8F3646DE1450}" type="pres">
      <dgm:prSet presAssocID="{8420E0C3-3DE0-4D84-8F65-7FDE563F31C9}" presName="tx2" presStyleLbl="revTx" presStyleIdx="2" presStyleCnt="5"/>
      <dgm:spPr/>
    </dgm:pt>
    <dgm:pt modelId="{325989BF-40C6-4787-86D3-C7472DE9D6A1}" type="pres">
      <dgm:prSet presAssocID="{8420E0C3-3DE0-4D84-8F65-7FDE563F31C9}" presName="vert2" presStyleCnt="0"/>
      <dgm:spPr/>
    </dgm:pt>
    <dgm:pt modelId="{FB66A238-67D6-4432-A80E-60D4EBAF1733}" type="pres">
      <dgm:prSet presAssocID="{8420E0C3-3DE0-4D84-8F65-7FDE563F31C9}" presName="thinLine2b" presStyleLbl="callout" presStyleIdx="1" presStyleCnt="4"/>
      <dgm:spPr/>
    </dgm:pt>
    <dgm:pt modelId="{63AAF57C-4DDE-4538-B37B-69A927056CD2}" type="pres">
      <dgm:prSet presAssocID="{8420E0C3-3DE0-4D84-8F65-7FDE563F31C9}" presName="vertSpace2b" presStyleCnt="0"/>
      <dgm:spPr/>
    </dgm:pt>
    <dgm:pt modelId="{30F29A5F-EAC4-4C77-9904-13E0FEAC268E}" type="pres">
      <dgm:prSet presAssocID="{CA9183B5-2194-4764-BD07-59A4A89E640D}" presName="horz2" presStyleCnt="0"/>
      <dgm:spPr/>
    </dgm:pt>
    <dgm:pt modelId="{9C7DBD53-B141-4FE8-9123-42FCB6BCC0A0}" type="pres">
      <dgm:prSet presAssocID="{CA9183B5-2194-4764-BD07-59A4A89E640D}" presName="horzSpace2" presStyleCnt="0"/>
      <dgm:spPr/>
    </dgm:pt>
    <dgm:pt modelId="{08CAEE84-1789-462C-872E-A6266609C2A2}" type="pres">
      <dgm:prSet presAssocID="{CA9183B5-2194-4764-BD07-59A4A89E640D}" presName="tx2" presStyleLbl="revTx" presStyleIdx="3" presStyleCnt="5"/>
      <dgm:spPr/>
    </dgm:pt>
    <dgm:pt modelId="{32F14F95-7C46-4883-9122-E2444FAE0B1F}" type="pres">
      <dgm:prSet presAssocID="{CA9183B5-2194-4764-BD07-59A4A89E640D}" presName="vert2" presStyleCnt="0"/>
      <dgm:spPr/>
    </dgm:pt>
    <dgm:pt modelId="{FEAF9042-F295-4738-A124-B96F5AA17790}" type="pres">
      <dgm:prSet presAssocID="{CA9183B5-2194-4764-BD07-59A4A89E640D}" presName="thinLine2b" presStyleLbl="callout" presStyleIdx="2" presStyleCnt="4"/>
      <dgm:spPr/>
    </dgm:pt>
    <dgm:pt modelId="{3D95A071-AA52-416E-A379-B8D52C3088E3}" type="pres">
      <dgm:prSet presAssocID="{CA9183B5-2194-4764-BD07-59A4A89E640D}" presName="vertSpace2b" presStyleCnt="0"/>
      <dgm:spPr/>
    </dgm:pt>
    <dgm:pt modelId="{4D3C2B5F-73AD-4EA0-9A30-D9CB38CDEC27}" type="pres">
      <dgm:prSet presAssocID="{0D02526A-EFDB-48E9-A8C1-27FB150B0350}" presName="horz2" presStyleCnt="0"/>
      <dgm:spPr/>
    </dgm:pt>
    <dgm:pt modelId="{30FE47C2-1435-4E8B-BE59-A63BCE2A2DD6}" type="pres">
      <dgm:prSet presAssocID="{0D02526A-EFDB-48E9-A8C1-27FB150B0350}" presName="horzSpace2" presStyleCnt="0"/>
      <dgm:spPr/>
    </dgm:pt>
    <dgm:pt modelId="{3E4D7C4E-143D-48EF-90E2-4911EFD5BF1E}" type="pres">
      <dgm:prSet presAssocID="{0D02526A-EFDB-48E9-A8C1-27FB150B0350}" presName="tx2" presStyleLbl="revTx" presStyleIdx="4" presStyleCnt="5"/>
      <dgm:spPr/>
    </dgm:pt>
    <dgm:pt modelId="{882F5E10-3D5A-4C19-9BFA-A8B983DF7535}" type="pres">
      <dgm:prSet presAssocID="{0D02526A-EFDB-48E9-A8C1-27FB150B0350}" presName="vert2" presStyleCnt="0"/>
      <dgm:spPr/>
    </dgm:pt>
    <dgm:pt modelId="{D534F8C5-CA4A-4BEB-B5F9-C5838156D326}" type="pres">
      <dgm:prSet presAssocID="{0D02526A-EFDB-48E9-A8C1-27FB150B0350}" presName="thinLine2b" presStyleLbl="callout" presStyleIdx="3" presStyleCnt="4"/>
      <dgm:spPr/>
    </dgm:pt>
    <dgm:pt modelId="{A6BBF7F3-8B54-4A52-81B3-D3E7DD736F52}" type="pres">
      <dgm:prSet presAssocID="{0D02526A-EFDB-48E9-A8C1-27FB150B0350}" presName="vertSpace2b" presStyleCnt="0"/>
      <dgm:spPr/>
    </dgm:pt>
  </dgm:ptLst>
  <dgm:cxnLst>
    <dgm:cxn modelId="{B9A7080D-7EAF-4B21-BB4A-7A5ACA9FA7B4}" type="presOf" srcId="{11E014FC-CA6C-41AB-8059-A43B4D89AD81}" destId="{3169BA0C-557F-4341-B995-682D786E91ED}" srcOrd="0" destOrd="0" presId="urn:microsoft.com/office/officeart/2008/layout/LinedList"/>
    <dgm:cxn modelId="{4A322415-1EBF-4DB8-AE7B-3A4AF967B83C}" type="presOf" srcId="{0D02526A-EFDB-48E9-A8C1-27FB150B0350}" destId="{3E4D7C4E-143D-48EF-90E2-4911EFD5BF1E}" srcOrd="0" destOrd="0" presId="urn:microsoft.com/office/officeart/2008/layout/LinedList"/>
    <dgm:cxn modelId="{4D8ED631-DE72-43CD-A3CE-B949A0552FF9}" srcId="{11E014FC-CA6C-41AB-8059-A43B4D89AD81}" destId="{8420E0C3-3DE0-4D84-8F65-7FDE563F31C9}" srcOrd="1" destOrd="0" parTransId="{0C45EDDF-872E-4349-8FBF-48C09A847E21}" sibTransId="{B9F8FE7D-6815-43C3-9674-50795260196E}"/>
    <dgm:cxn modelId="{9183B438-DD7A-4588-A7C6-D4F7320CC79A}" type="presOf" srcId="{CA9183B5-2194-4764-BD07-59A4A89E640D}" destId="{08CAEE84-1789-462C-872E-A6266609C2A2}" srcOrd="0" destOrd="0" presId="urn:microsoft.com/office/officeart/2008/layout/LinedList"/>
    <dgm:cxn modelId="{999D9965-0B8D-409F-AB2C-BB0D5EC9EEAD}" type="presOf" srcId="{2E3613E7-93D4-4387-B31F-D17589C80D2D}" destId="{10DB26D0-5C48-4ED3-9ECD-2316267BD760}" srcOrd="0" destOrd="0" presId="urn:microsoft.com/office/officeart/2008/layout/LinedList"/>
    <dgm:cxn modelId="{8E61928D-4627-433F-B756-8AC40B76458B}" srcId="{11E014FC-CA6C-41AB-8059-A43B4D89AD81}" destId="{0D02526A-EFDB-48E9-A8C1-27FB150B0350}" srcOrd="3" destOrd="0" parTransId="{B15210AD-B3C2-4D8A-B269-FCF41D8EBF70}" sibTransId="{C7B0305A-5B1B-453C-8C21-A3E600CBB9AE}"/>
    <dgm:cxn modelId="{4600D992-DCA6-4D65-A199-45A720A5962E}" srcId="{11E014FC-CA6C-41AB-8059-A43B4D89AD81}" destId="{2E3613E7-93D4-4387-B31F-D17589C80D2D}" srcOrd="0" destOrd="0" parTransId="{451B8334-B64F-4E86-BE22-D43563E8747F}" sibTransId="{050CDC25-5D0E-4799-9A1C-CC5957F68DED}"/>
    <dgm:cxn modelId="{8643F4A2-4C4A-4D7E-A87E-9E07309F27DB}" type="presOf" srcId="{32B41B40-88E4-41B3-B46A-E29A14562871}" destId="{DC1FA4BD-3E51-44CB-905F-8E5CA973035A}" srcOrd="0" destOrd="0" presId="urn:microsoft.com/office/officeart/2008/layout/LinedList"/>
    <dgm:cxn modelId="{1A0169B9-0D24-4D63-A58F-C054B925456B}" srcId="{11E014FC-CA6C-41AB-8059-A43B4D89AD81}" destId="{CA9183B5-2194-4764-BD07-59A4A89E640D}" srcOrd="2" destOrd="0" parTransId="{F6FB2405-1D11-4933-B267-EB3DEE7331B1}" sibTransId="{052EF7DB-4EFA-4382-9D75-EEAA3FE0F6B2}"/>
    <dgm:cxn modelId="{F98124E2-4B5D-4C79-A702-D150AB428B48}" srcId="{32B41B40-88E4-41B3-B46A-E29A14562871}" destId="{11E014FC-CA6C-41AB-8059-A43B4D89AD81}" srcOrd="0" destOrd="0" parTransId="{97236125-E407-43AC-80C0-50BA4701EA0F}" sibTransId="{197D0F68-AD59-4A49-B0A4-99E3D1CC1A3D}"/>
    <dgm:cxn modelId="{B37D54FE-2B1E-43ED-B673-7E464DE96BB3}" type="presOf" srcId="{8420E0C3-3DE0-4D84-8F65-7FDE563F31C9}" destId="{2FC9B791-5C8F-4849-BA1C-8F3646DE1450}" srcOrd="0" destOrd="0" presId="urn:microsoft.com/office/officeart/2008/layout/LinedList"/>
    <dgm:cxn modelId="{58ADA101-5C96-44CD-9B1A-7FEDBA33059E}" type="presParOf" srcId="{DC1FA4BD-3E51-44CB-905F-8E5CA973035A}" destId="{EE61EA0E-DC8B-4739-8121-6B5F7644E30E}" srcOrd="0" destOrd="0" presId="urn:microsoft.com/office/officeart/2008/layout/LinedList"/>
    <dgm:cxn modelId="{78670952-087A-4203-80EF-ED1CAE627DD7}" type="presParOf" srcId="{DC1FA4BD-3E51-44CB-905F-8E5CA973035A}" destId="{B1E82E43-E22B-46B9-8A55-AFBD8DC60216}" srcOrd="1" destOrd="0" presId="urn:microsoft.com/office/officeart/2008/layout/LinedList"/>
    <dgm:cxn modelId="{772A65E1-74C8-4A73-8A2C-FB88F192BE2E}" type="presParOf" srcId="{B1E82E43-E22B-46B9-8A55-AFBD8DC60216}" destId="{3169BA0C-557F-4341-B995-682D786E91ED}" srcOrd="0" destOrd="0" presId="urn:microsoft.com/office/officeart/2008/layout/LinedList"/>
    <dgm:cxn modelId="{CD651934-EC6E-40C0-B05B-71979F14F587}" type="presParOf" srcId="{B1E82E43-E22B-46B9-8A55-AFBD8DC60216}" destId="{1F13FC64-8768-4201-B17A-5552F42BA19B}" srcOrd="1" destOrd="0" presId="urn:microsoft.com/office/officeart/2008/layout/LinedList"/>
    <dgm:cxn modelId="{B12CCDC3-83A4-4D5A-9F52-72800794C02D}" type="presParOf" srcId="{1F13FC64-8768-4201-B17A-5552F42BA19B}" destId="{B39B9398-C6F6-4AF4-84C6-6B4253A5093F}" srcOrd="0" destOrd="0" presId="urn:microsoft.com/office/officeart/2008/layout/LinedList"/>
    <dgm:cxn modelId="{A8959FA5-ADDD-4A32-BF45-EFC677DB4E82}" type="presParOf" srcId="{1F13FC64-8768-4201-B17A-5552F42BA19B}" destId="{855B1230-E8FE-4F3B-B175-4EEB7C5E6D08}" srcOrd="1" destOrd="0" presId="urn:microsoft.com/office/officeart/2008/layout/LinedList"/>
    <dgm:cxn modelId="{10BCB71A-F531-4F3D-8918-77BF3479390B}" type="presParOf" srcId="{855B1230-E8FE-4F3B-B175-4EEB7C5E6D08}" destId="{80C7EDE3-8C7E-43DE-BD7A-824FA83B06E9}" srcOrd="0" destOrd="0" presId="urn:microsoft.com/office/officeart/2008/layout/LinedList"/>
    <dgm:cxn modelId="{E2766178-C788-408F-91D9-60985C0FDA61}" type="presParOf" srcId="{855B1230-E8FE-4F3B-B175-4EEB7C5E6D08}" destId="{10DB26D0-5C48-4ED3-9ECD-2316267BD760}" srcOrd="1" destOrd="0" presId="urn:microsoft.com/office/officeart/2008/layout/LinedList"/>
    <dgm:cxn modelId="{A63147F4-58F4-422F-9CEF-C79A523C7152}" type="presParOf" srcId="{855B1230-E8FE-4F3B-B175-4EEB7C5E6D08}" destId="{78F0D3B6-1901-461F-B785-703AEC23C88F}" srcOrd="2" destOrd="0" presId="urn:microsoft.com/office/officeart/2008/layout/LinedList"/>
    <dgm:cxn modelId="{7AAFBDF9-B098-4D3E-990D-02335557C2D2}" type="presParOf" srcId="{1F13FC64-8768-4201-B17A-5552F42BA19B}" destId="{84BFE6A0-9E85-485B-840A-DFE05E2EC902}" srcOrd="2" destOrd="0" presId="urn:microsoft.com/office/officeart/2008/layout/LinedList"/>
    <dgm:cxn modelId="{CA972BCB-7264-43A4-9BA7-81C59405A849}" type="presParOf" srcId="{1F13FC64-8768-4201-B17A-5552F42BA19B}" destId="{2BBFC657-D4F1-4548-8D0D-61B87677EDA0}" srcOrd="3" destOrd="0" presId="urn:microsoft.com/office/officeart/2008/layout/LinedList"/>
    <dgm:cxn modelId="{8489A49C-D839-4179-BDB5-72621E9700B0}" type="presParOf" srcId="{1F13FC64-8768-4201-B17A-5552F42BA19B}" destId="{D0628AE1-0167-4690-8255-628441C01F2D}" srcOrd="4" destOrd="0" presId="urn:microsoft.com/office/officeart/2008/layout/LinedList"/>
    <dgm:cxn modelId="{FA890187-FE71-4E82-875E-BF3417E63B47}" type="presParOf" srcId="{D0628AE1-0167-4690-8255-628441C01F2D}" destId="{96DDF5FC-55FC-44A1-9A35-7A286708351A}" srcOrd="0" destOrd="0" presId="urn:microsoft.com/office/officeart/2008/layout/LinedList"/>
    <dgm:cxn modelId="{D7E6B5F4-6DC8-4A5B-BC98-3A073B1B34F8}" type="presParOf" srcId="{D0628AE1-0167-4690-8255-628441C01F2D}" destId="{2FC9B791-5C8F-4849-BA1C-8F3646DE1450}" srcOrd="1" destOrd="0" presId="urn:microsoft.com/office/officeart/2008/layout/LinedList"/>
    <dgm:cxn modelId="{78C8600C-37EA-4B7C-98DB-ADBBACEECE07}" type="presParOf" srcId="{D0628AE1-0167-4690-8255-628441C01F2D}" destId="{325989BF-40C6-4787-86D3-C7472DE9D6A1}" srcOrd="2" destOrd="0" presId="urn:microsoft.com/office/officeart/2008/layout/LinedList"/>
    <dgm:cxn modelId="{11F4F342-301A-4B21-AF4C-1F2F1F3A62BA}" type="presParOf" srcId="{1F13FC64-8768-4201-B17A-5552F42BA19B}" destId="{FB66A238-67D6-4432-A80E-60D4EBAF1733}" srcOrd="5" destOrd="0" presId="urn:microsoft.com/office/officeart/2008/layout/LinedList"/>
    <dgm:cxn modelId="{6989D156-76AF-408B-9B0E-C05EB7CAE7BD}" type="presParOf" srcId="{1F13FC64-8768-4201-B17A-5552F42BA19B}" destId="{63AAF57C-4DDE-4538-B37B-69A927056CD2}" srcOrd="6" destOrd="0" presId="urn:microsoft.com/office/officeart/2008/layout/LinedList"/>
    <dgm:cxn modelId="{3206E071-155D-4893-BB19-098BE49C6032}" type="presParOf" srcId="{1F13FC64-8768-4201-B17A-5552F42BA19B}" destId="{30F29A5F-EAC4-4C77-9904-13E0FEAC268E}" srcOrd="7" destOrd="0" presId="urn:microsoft.com/office/officeart/2008/layout/LinedList"/>
    <dgm:cxn modelId="{34E6C49D-E871-44AC-80D5-FBC3454E1B5B}" type="presParOf" srcId="{30F29A5F-EAC4-4C77-9904-13E0FEAC268E}" destId="{9C7DBD53-B141-4FE8-9123-42FCB6BCC0A0}" srcOrd="0" destOrd="0" presId="urn:microsoft.com/office/officeart/2008/layout/LinedList"/>
    <dgm:cxn modelId="{3C2055CB-D27B-4045-AFC4-3090C6EBF09C}" type="presParOf" srcId="{30F29A5F-EAC4-4C77-9904-13E0FEAC268E}" destId="{08CAEE84-1789-462C-872E-A6266609C2A2}" srcOrd="1" destOrd="0" presId="urn:microsoft.com/office/officeart/2008/layout/LinedList"/>
    <dgm:cxn modelId="{71C93B2C-ED80-4E61-BCEE-F9C247329F0A}" type="presParOf" srcId="{30F29A5F-EAC4-4C77-9904-13E0FEAC268E}" destId="{32F14F95-7C46-4883-9122-E2444FAE0B1F}" srcOrd="2" destOrd="0" presId="urn:microsoft.com/office/officeart/2008/layout/LinedList"/>
    <dgm:cxn modelId="{25B5FAF4-BB5F-4910-87CE-1070687C70D4}" type="presParOf" srcId="{1F13FC64-8768-4201-B17A-5552F42BA19B}" destId="{FEAF9042-F295-4738-A124-B96F5AA17790}" srcOrd="8" destOrd="0" presId="urn:microsoft.com/office/officeart/2008/layout/LinedList"/>
    <dgm:cxn modelId="{32A26DB5-262D-436B-9CDC-6F931874104A}" type="presParOf" srcId="{1F13FC64-8768-4201-B17A-5552F42BA19B}" destId="{3D95A071-AA52-416E-A379-B8D52C3088E3}" srcOrd="9" destOrd="0" presId="urn:microsoft.com/office/officeart/2008/layout/LinedList"/>
    <dgm:cxn modelId="{BFDDB8F0-B975-4453-BC2A-E3E4F09FA87D}" type="presParOf" srcId="{1F13FC64-8768-4201-B17A-5552F42BA19B}" destId="{4D3C2B5F-73AD-4EA0-9A30-D9CB38CDEC27}" srcOrd="10" destOrd="0" presId="urn:microsoft.com/office/officeart/2008/layout/LinedList"/>
    <dgm:cxn modelId="{D833D3A6-CF55-4ED7-B757-86F916D10356}" type="presParOf" srcId="{4D3C2B5F-73AD-4EA0-9A30-D9CB38CDEC27}" destId="{30FE47C2-1435-4E8B-BE59-A63BCE2A2DD6}" srcOrd="0" destOrd="0" presId="urn:microsoft.com/office/officeart/2008/layout/LinedList"/>
    <dgm:cxn modelId="{E178AF20-1A0B-431E-936E-41BA7634963C}" type="presParOf" srcId="{4D3C2B5F-73AD-4EA0-9A30-D9CB38CDEC27}" destId="{3E4D7C4E-143D-48EF-90E2-4911EFD5BF1E}" srcOrd="1" destOrd="0" presId="urn:microsoft.com/office/officeart/2008/layout/LinedList"/>
    <dgm:cxn modelId="{DF913BEC-1EE6-4487-99CA-2C348F25FF2C}" type="presParOf" srcId="{4D3C2B5F-73AD-4EA0-9A30-D9CB38CDEC27}" destId="{882F5E10-3D5A-4C19-9BFA-A8B983DF7535}" srcOrd="2" destOrd="0" presId="urn:microsoft.com/office/officeart/2008/layout/LinedList"/>
    <dgm:cxn modelId="{69382B5F-238D-4984-AFDE-90B0AA90A9DA}" type="presParOf" srcId="{1F13FC64-8768-4201-B17A-5552F42BA19B}" destId="{D534F8C5-CA4A-4BEB-B5F9-C5838156D326}" srcOrd="11" destOrd="0" presId="urn:microsoft.com/office/officeart/2008/layout/LinedList"/>
    <dgm:cxn modelId="{60DAB4E2-D91A-44CA-8F0B-6DAE624806A5}" type="presParOf" srcId="{1F13FC64-8768-4201-B17A-5552F42BA19B}" destId="{A6BBF7F3-8B54-4A52-81B3-D3E7DD736F52}"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B41B40-88E4-41B3-B46A-E29A14562871}"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1E014FC-CA6C-41AB-8059-A43B4D89AD81}">
      <dgm:prSet phldrT="[Text]" custT="1"/>
      <dgm:spPr/>
      <dgm:t>
        <a:bodyPr/>
        <a:lstStyle/>
        <a:p>
          <a:r>
            <a:rPr lang="en-US" sz="2400" dirty="0"/>
            <a:t>Roadmap</a:t>
          </a:r>
        </a:p>
      </dgm:t>
    </dgm:pt>
    <dgm:pt modelId="{97236125-E407-43AC-80C0-50BA4701EA0F}" type="parTrans" cxnId="{F98124E2-4B5D-4C79-A702-D150AB428B48}">
      <dgm:prSet/>
      <dgm:spPr/>
      <dgm:t>
        <a:bodyPr/>
        <a:lstStyle/>
        <a:p>
          <a:endParaRPr lang="en-US"/>
        </a:p>
      </dgm:t>
    </dgm:pt>
    <dgm:pt modelId="{197D0F68-AD59-4A49-B0A4-99E3D1CC1A3D}" type="sibTrans" cxnId="{F98124E2-4B5D-4C79-A702-D150AB428B48}">
      <dgm:prSet/>
      <dgm:spPr/>
      <dgm:t>
        <a:bodyPr/>
        <a:lstStyle/>
        <a:p>
          <a:endParaRPr lang="en-US"/>
        </a:p>
      </dgm:t>
    </dgm:pt>
    <dgm:pt modelId="{2E3613E7-93D4-4387-B31F-D17589C80D2D}">
      <dgm:prSet phldrT="[Text]" custT="1"/>
      <dgm:spPr/>
      <dgm:t>
        <a:bodyPr/>
        <a:lstStyle/>
        <a:p>
          <a:r>
            <a:rPr lang="en-US" sz="2400" b="0" dirty="0"/>
            <a:t>The Roadmap will have a map and a daily calendar of the current events </a:t>
          </a:r>
        </a:p>
      </dgm:t>
    </dgm:pt>
    <dgm:pt modelId="{451B8334-B64F-4E86-BE22-D43563E8747F}" type="parTrans" cxnId="{4600D992-DCA6-4D65-A199-45A720A5962E}">
      <dgm:prSet/>
      <dgm:spPr/>
      <dgm:t>
        <a:bodyPr/>
        <a:lstStyle/>
        <a:p>
          <a:endParaRPr lang="en-US"/>
        </a:p>
      </dgm:t>
    </dgm:pt>
    <dgm:pt modelId="{050CDC25-5D0E-4799-9A1C-CC5957F68DED}" type="sibTrans" cxnId="{4600D992-DCA6-4D65-A199-45A720A5962E}">
      <dgm:prSet/>
      <dgm:spPr/>
      <dgm:t>
        <a:bodyPr/>
        <a:lstStyle/>
        <a:p>
          <a:endParaRPr lang="en-US"/>
        </a:p>
      </dgm:t>
    </dgm:pt>
    <dgm:pt modelId="{DC1FA4BD-3E51-44CB-905F-8E5CA973035A}" type="pres">
      <dgm:prSet presAssocID="{32B41B40-88E4-41B3-B46A-E29A14562871}" presName="vert0" presStyleCnt="0">
        <dgm:presLayoutVars>
          <dgm:dir/>
          <dgm:animOne val="branch"/>
          <dgm:animLvl val="lvl"/>
        </dgm:presLayoutVars>
      </dgm:prSet>
      <dgm:spPr/>
    </dgm:pt>
    <dgm:pt modelId="{EE61EA0E-DC8B-4739-8121-6B5F7644E30E}" type="pres">
      <dgm:prSet presAssocID="{11E014FC-CA6C-41AB-8059-A43B4D89AD81}" presName="thickLine" presStyleLbl="alignNode1" presStyleIdx="0" presStyleCnt="1"/>
      <dgm:spPr/>
    </dgm:pt>
    <dgm:pt modelId="{B1E82E43-E22B-46B9-8A55-AFBD8DC60216}" type="pres">
      <dgm:prSet presAssocID="{11E014FC-CA6C-41AB-8059-A43B4D89AD81}" presName="horz1" presStyleCnt="0"/>
      <dgm:spPr/>
    </dgm:pt>
    <dgm:pt modelId="{3169BA0C-557F-4341-B995-682D786E91ED}" type="pres">
      <dgm:prSet presAssocID="{11E014FC-CA6C-41AB-8059-A43B4D89AD81}" presName="tx1" presStyleLbl="revTx" presStyleIdx="0" presStyleCnt="2" custScaleX="183333"/>
      <dgm:spPr/>
    </dgm:pt>
    <dgm:pt modelId="{1F13FC64-8768-4201-B17A-5552F42BA19B}" type="pres">
      <dgm:prSet presAssocID="{11E014FC-CA6C-41AB-8059-A43B4D89AD81}" presName="vert1" presStyleCnt="0"/>
      <dgm:spPr/>
    </dgm:pt>
    <dgm:pt modelId="{B39B9398-C6F6-4AF4-84C6-6B4253A5093F}" type="pres">
      <dgm:prSet presAssocID="{2E3613E7-93D4-4387-B31F-D17589C80D2D}" presName="vertSpace2a" presStyleCnt="0"/>
      <dgm:spPr/>
    </dgm:pt>
    <dgm:pt modelId="{855B1230-E8FE-4F3B-B175-4EEB7C5E6D08}" type="pres">
      <dgm:prSet presAssocID="{2E3613E7-93D4-4387-B31F-D17589C80D2D}" presName="horz2" presStyleCnt="0"/>
      <dgm:spPr/>
    </dgm:pt>
    <dgm:pt modelId="{80C7EDE3-8C7E-43DE-BD7A-824FA83B06E9}" type="pres">
      <dgm:prSet presAssocID="{2E3613E7-93D4-4387-B31F-D17589C80D2D}" presName="horzSpace2" presStyleCnt="0"/>
      <dgm:spPr/>
    </dgm:pt>
    <dgm:pt modelId="{10DB26D0-5C48-4ED3-9ECD-2316267BD760}" type="pres">
      <dgm:prSet presAssocID="{2E3613E7-93D4-4387-B31F-D17589C80D2D}" presName="tx2" presStyleLbl="revTx" presStyleIdx="1" presStyleCnt="2"/>
      <dgm:spPr/>
    </dgm:pt>
    <dgm:pt modelId="{78F0D3B6-1901-461F-B785-703AEC23C88F}" type="pres">
      <dgm:prSet presAssocID="{2E3613E7-93D4-4387-B31F-D17589C80D2D}" presName="vert2" presStyleCnt="0"/>
      <dgm:spPr/>
    </dgm:pt>
    <dgm:pt modelId="{84BFE6A0-9E85-485B-840A-DFE05E2EC902}" type="pres">
      <dgm:prSet presAssocID="{2E3613E7-93D4-4387-B31F-D17589C80D2D}" presName="thinLine2b" presStyleLbl="callout" presStyleIdx="0" presStyleCnt="1"/>
      <dgm:spPr/>
    </dgm:pt>
    <dgm:pt modelId="{2BBFC657-D4F1-4548-8D0D-61B87677EDA0}" type="pres">
      <dgm:prSet presAssocID="{2E3613E7-93D4-4387-B31F-D17589C80D2D}" presName="vertSpace2b" presStyleCnt="0"/>
      <dgm:spPr/>
    </dgm:pt>
  </dgm:ptLst>
  <dgm:cxnLst>
    <dgm:cxn modelId="{B9A7080D-7EAF-4B21-BB4A-7A5ACA9FA7B4}" type="presOf" srcId="{11E014FC-CA6C-41AB-8059-A43B4D89AD81}" destId="{3169BA0C-557F-4341-B995-682D786E91ED}" srcOrd="0" destOrd="0" presId="urn:microsoft.com/office/officeart/2008/layout/LinedList"/>
    <dgm:cxn modelId="{999D9965-0B8D-409F-AB2C-BB0D5EC9EEAD}" type="presOf" srcId="{2E3613E7-93D4-4387-B31F-D17589C80D2D}" destId="{10DB26D0-5C48-4ED3-9ECD-2316267BD760}" srcOrd="0" destOrd="0" presId="urn:microsoft.com/office/officeart/2008/layout/LinedList"/>
    <dgm:cxn modelId="{4600D992-DCA6-4D65-A199-45A720A5962E}" srcId="{11E014FC-CA6C-41AB-8059-A43B4D89AD81}" destId="{2E3613E7-93D4-4387-B31F-D17589C80D2D}" srcOrd="0" destOrd="0" parTransId="{451B8334-B64F-4E86-BE22-D43563E8747F}" sibTransId="{050CDC25-5D0E-4799-9A1C-CC5957F68DED}"/>
    <dgm:cxn modelId="{8643F4A2-4C4A-4D7E-A87E-9E07309F27DB}" type="presOf" srcId="{32B41B40-88E4-41B3-B46A-E29A14562871}" destId="{DC1FA4BD-3E51-44CB-905F-8E5CA973035A}" srcOrd="0" destOrd="0" presId="urn:microsoft.com/office/officeart/2008/layout/LinedList"/>
    <dgm:cxn modelId="{F98124E2-4B5D-4C79-A702-D150AB428B48}" srcId="{32B41B40-88E4-41B3-B46A-E29A14562871}" destId="{11E014FC-CA6C-41AB-8059-A43B4D89AD81}" srcOrd="0" destOrd="0" parTransId="{97236125-E407-43AC-80C0-50BA4701EA0F}" sibTransId="{197D0F68-AD59-4A49-B0A4-99E3D1CC1A3D}"/>
    <dgm:cxn modelId="{58ADA101-5C96-44CD-9B1A-7FEDBA33059E}" type="presParOf" srcId="{DC1FA4BD-3E51-44CB-905F-8E5CA973035A}" destId="{EE61EA0E-DC8B-4739-8121-6B5F7644E30E}" srcOrd="0" destOrd="0" presId="urn:microsoft.com/office/officeart/2008/layout/LinedList"/>
    <dgm:cxn modelId="{78670952-087A-4203-80EF-ED1CAE627DD7}" type="presParOf" srcId="{DC1FA4BD-3E51-44CB-905F-8E5CA973035A}" destId="{B1E82E43-E22B-46B9-8A55-AFBD8DC60216}" srcOrd="1" destOrd="0" presId="urn:microsoft.com/office/officeart/2008/layout/LinedList"/>
    <dgm:cxn modelId="{772A65E1-74C8-4A73-8A2C-FB88F192BE2E}" type="presParOf" srcId="{B1E82E43-E22B-46B9-8A55-AFBD8DC60216}" destId="{3169BA0C-557F-4341-B995-682D786E91ED}" srcOrd="0" destOrd="0" presId="urn:microsoft.com/office/officeart/2008/layout/LinedList"/>
    <dgm:cxn modelId="{CD651934-EC6E-40C0-B05B-71979F14F587}" type="presParOf" srcId="{B1E82E43-E22B-46B9-8A55-AFBD8DC60216}" destId="{1F13FC64-8768-4201-B17A-5552F42BA19B}" srcOrd="1" destOrd="0" presId="urn:microsoft.com/office/officeart/2008/layout/LinedList"/>
    <dgm:cxn modelId="{B12CCDC3-83A4-4D5A-9F52-72800794C02D}" type="presParOf" srcId="{1F13FC64-8768-4201-B17A-5552F42BA19B}" destId="{B39B9398-C6F6-4AF4-84C6-6B4253A5093F}" srcOrd="0" destOrd="0" presId="urn:microsoft.com/office/officeart/2008/layout/LinedList"/>
    <dgm:cxn modelId="{A8959FA5-ADDD-4A32-BF45-EFC677DB4E82}" type="presParOf" srcId="{1F13FC64-8768-4201-B17A-5552F42BA19B}" destId="{855B1230-E8FE-4F3B-B175-4EEB7C5E6D08}" srcOrd="1" destOrd="0" presId="urn:microsoft.com/office/officeart/2008/layout/LinedList"/>
    <dgm:cxn modelId="{10BCB71A-F531-4F3D-8918-77BF3479390B}" type="presParOf" srcId="{855B1230-E8FE-4F3B-B175-4EEB7C5E6D08}" destId="{80C7EDE3-8C7E-43DE-BD7A-824FA83B06E9}" srcOrd="0" destOrd="0" presId="urn:microsoft.com/office/officeart/2008/layout/LinedList"/>
    <dgm:cxn modelId="{E2766178-C788-408F-91D9-60985C0FDA61}" type="presParOf" srcId="{855B1230-E8FE-4F3B-B175-4EEB7C5E6D08}" destId="{10DB26D0-5C48-4ED3-9ECD-2316267BD760}" srcOrd="1" destOrd="0" presId="urn:microsoft.com/office/officeart/2008/layout/LinedList"/>
    <dgm:cxn modelId="{A63147F4-58F4-422F-9CEF-C79A523C7152}" type="presParOf" srcId="{855B1230-E8FE-4F3B-B175-4EEB7C5E6D08}" destId="{78F0D3B6-1901-461F-B785-703AEC23C88F}" srcOrd="2" destOrd="0" presId="urn:microsoft.com/office/officeart/2008/layout/LinedList"/>
    <dgm:cxn modelId="{7AAFBDF9-B098-4D3E-990D-02335557C2D2}" type="presParOf" srcId="{1F13FC64-8768-4201-B17A-5552F42BA19B}" destId="{84BFE6A0-9E85-485B-840A-DFE05E2EC902}" srcOrd="2" destOrd="0" presId="urn:microsoft.com/office/officeart/2008/layout/LinedList"/>
    <dgm:cxn modelId="{CA972BCB-7264-43A4-9BA7-81C59405A849}" type="presParOf" srcId="{1F13FC64-8768-4201-B17A-5552F42BA19B}" destId="{2BBFC657-D4F1-4548-8D0D-61B87677EDA0}"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B41B40-88E4-41B3-B46A-E29A14562871}"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1E014FC-CA6C-41AB-8059-A43B4D89AD81}">
      <dgm:prSet phldrT="[Text]" custT="1"/>
      <dgm:spPr/>
      <dgm:t>
        <a:bodyPr/>
        <a:lstStyle/>
        <a:p>
          <a:r>
            <a:rPr lang="en-US" sz="2400" dirty="0"/>
            <a:t>User Settings</a:t>
          </a:r>
        </a:p>
      </dgm:t>
    </dgm:pt>
    <dgm:pt modelId="{97236125-E407-43AC-80C0-50BA4701EA0F}" type="parTrans" cxnId="{F98124E2-4B5D-4C79-A702-D150AB428B48}">
      <dgm:prSet/>
      <dgm:spPr/>
      <dgm:t>
        <a:bodyPr/>
        <a:lstStyle/>
        <a:p>
          <a:endParaRPr lang="en-US"/>
        </a:p>
      </dgm:t>
    </dgm:pt>
    <dgm:pt modelId="{197D0F68-AD59-4A49-B0A4-99E3D1CC1A3D}" type="sibTrans" cxnId="{F98124E2-4B5D-4C79-A702-D150AB428B48}">
      <dgm:prSet/>
      <dgm:spPr/>
      <dgm:t>
        <a:bodyPr/>
        <a:lstStyle/>
        <a:p>
          <a:endParaRPr lang="en-US"/>
        </a:p>
      </dgm:t>
    </dgm:pt>
    <dgm:pt modelId="{2E3613E7-93D4-4387-B31F-D17589C80D2D}">
      <dgm:prSet phldrT="[Text]" custT="1"/>
      <dgm:spPr/>
      <dgm:t>
        <a:bodyPr/>
        <a:lstStyle/>
        <a:p>
          <a:r>
            <a:rPr lang="en-US" sz="2400" b="0" dirty="0"/>
            <a:t>The app will provide a settings menu that allows the user to modify the preferences</a:t>
          </a:r>
        </a:p>
      </dgm:t>
    </dgm:pt>
    <dgm:pt modelId="{451B8334-B64F-4E86-BE22-D43563E8747F}" type="parTrans" cxnId="{4600D992-DCA6-4D65-A199-45A720A5962E}">
      <dgm:prSet/>
      <dgm:spPr/>
      <dgm:t>
        <a:bodyPr/>
        <a:lstStyle/>
        <a:p>
          <a:endParaRPr lang="en-US"/>
        </a:p>
      </dgm:t>
    </dgm:pt>
    <dgm:pt modelId="{050CDC25-5D0E-4799-9A1C-CC5957F68DED}" type="sibTrans" cxnId="{4600D992-DCA6-4D65-A199-45A720A5962E}">
      <dgm:prSet/>
      <dgm:spPr/>
      <dgm:t>
        <a:bodyPr/>
        <a:lstStyle/>
        <a:p>
          <a:endParaRPr lang="en-US"/>
        </a:p>
      </dgm:t>
    </dgm:pt>
    <dgm:pt modelId="{DC1FA4BD-3E51-44CB-905F-8E5CA973035A}" type="pres">
      <dgm:prSet presAssocID="{32B41B40-88E4-41B3-B46A-E29A14562871}" presName="vert0" presStyleCnt="0">
        <dgm:presLayoutVars>
          <dgm:dir/>
          <dgm:animOne val="branch"/>
          <dgm:animLvl val="lvl"/>
        </dgm:presLayoutVars>
      </dgm:prSet>
      <dgm:spPr/>
    </dgm:pt>
    <dgm:pt modelId="{EE61EA0E-DC8B-4739-8121-6B5F7644E30E}" type="pres">
      <dgm:prSet presAssocID="{11E014FC-CA6C-41AB-8059-A43B4D89AD81}" presName="thickLine" presStyleLbl="alignNode1" presStyleIdx="0" presStyleCnt="1"/>
      <dgm:spPr/>
    </dgm:pt>
    <dgm:pt modelId="{B1E82E43-E22B-46B9-8A55-AFBD8DC60216}" type="pres">
      <dgm:prSet presAssocID="{11E014FC-CA6C-41AB-8059-A43B4D89AD81}" presName="horz1" presStyleCnt="0"/>
      <dgm:spPr/>
    </dgm:pt>
    <dgm:pt modelId="{3169BA0C-557F-4341-B995-682D786E91ED}" type="pres">
      <dgm:prSet presAssocID="{11E014FC-CA6C-41AB-8059-A43B4D89AD81}" presName="tx1" presStyleLbl="revTx" presStyleIdx="0" presStyleCnt="2" custScaleX="183333"/>
      <dgm:spPr/>
    </dgm:pt>
    <dgm:pt modelId="{1F13FC64-8768-4201-B17A-5552F42BA19B}" type="pres">
      <dgm:prSet presAssocID="{11E014FC-CA6C-41AB-8059-A43B4D89AD81}" presName="vert1" presStyleCnt="0"/>
      <dgm:spPr/>
    </dgm:pt>
    <dgm:pt modelId="{B39B9398-C6F6-4AF4-84C6-6B4253A5093F}" type="pres">
      <dgm:prSet presAssocID="{2E3613E7-93D4-4387-B31F-D17589C80D2D}" presName="vertSpace2a" presStyleCnt="0"/>
      <dgm:spPr/>
    </dgm:pt>
    <dgm:pt modelId="{855B1230-E8FE-4F3B-B175-4EEB7C5E6D08}" type="pres">
      <dgm:prSet presAssocID="{2E3613E7-93D4-4387-B31F-D17589C80D2D}" presName="horz2" presStyleCnt="0"/>
      <dgm:spPr/>
    </dgm:pt>
    <dgm:pt modelId="{80C7EDE3-8C7E-43DE-BD7A-824FA83B06E9}" type="pres">
      <dgm:prSet presAssocID="{2E3613E7-93D4-4387-B31F-D17589C80D2D}" presName="horzSpace2" presStyleCnt="0"/>
      <dgm:spPr/>
    </dgm:pt>
    <dgm:pt modelId="{10DB26D0-5C48-4ED3-9ECD-2316267BD760}" type="pres">
      <dgm:prSet presAssocID="{2E3613E7-93D4-4387-B31F-D17589C80D2D}" presName="tx2" presStyleLbl="revTx" presStyleIdx="1" presStyleCnt="2"/>
      <dgm:spPr/>
    </dgm:pt>
    <dgm:pt modelId="{78F0D3B6-1901-461F-B785-703AEC23C88F}" type="pres">
      <dgm:prSet presAssocID="{2E3613E7-93D4-4387-B31F-D17589C80D2D}" presName="vert2" presStyleCnt="0"/>
      <dgm:spPr/>
    </dgm:pt>
    <dgm:pt modelId="{84BFE6A0-9E85-485B-840A-DFE05E2EC902}" type="pres">
      <dgm:prSet presAssocID="{2E3613E7-93D4-4387-B31F-D17589C80D2D}" presName="thinLine2b" presStyleLbl="callout" presStyleIdx="0" presStyleCnt="1"/>
      <dgm:spPr/>
    </dgm:pt>
    <dgm:pt modelId="{2BBFC657-D4F1-4548-8D0D-61B87677EDA0}" type="pres">
      <dgm:prSet presAssocID="{2E3613E7-93D4-4387-B31F-D17589C80D2D}" presName="vertSpace2b" presStyleCnt="0"/>
      <dgm:spPr/>
    </dgm:pt>
  </dgm:ptLst>
  <dgm:cxnLst>
    <dgm:cxn modelId="{B9A7080D-7EAF-4B21-BB4A-7A5ACA9FA7B4}" type="presOf" srcId="{11E014FC-CA6C-41AB-8059-A43B4D89AD81}" destId="{3169BA0C-557F-4341-B995-682D786E91ED}" srcOrd="0" destOrd="0" presId="urn:microsoft.com/office/officeart/2008/layout/LinedList"/>
    <dgm:cxn modelId="{999D9965-0B8D-409F-AB2C-BB0D5EC9EEAD}" type="presOf" srcId="{2E3613E7-93D4-4387-B31F-D17589C80D2D}" destId="{10DB26D0-5C48-4ED3-9ECD-2316267BD760}" srcOrd="0" destOrd="0" presId="urn:microsoft.com/office/officeart/2008/layout/LinedList"/>
    <dgm:cxn modelId="{4600D992-DCA6-4D65-A199-45A720A5962E}" srcId="{11E014FC-CA6C-41AB-8059-A43B4D89AD81}" destId="{2E3613E7-93D4-4387-B31F-D17589C80D2D}" srcOrd="0" destOrd="0" parTransId="{451B8334-B64F-4E86-BE22-D43563E8747F}" sibTransId="{050CDC25-5D0E-4799-9A1C-CC5957F68DED}"/>
    <dgm:cxn modelId="{8643F4A2-4C4A-4D7E-A87E-9E07309F27DB}" type="presOf" srcId="{32B41B40-88E4-41B3-B46A-E29A14562871}" destId="{DC1FA4BD-3E51-44CB-905F-8E5CA973035A}" srcOrd="0" destOrd="0" presId="urn:microsoft.com/office/officeart/2008/layout/LinedList"/>
    <dgm:cxn modelId="{F98124E2-4B5D-4C79-A702-D150AB428B48}" srcId="{32B41B40-88E4-41B3-B46A-E29A14562871}" destId="{11E014FC-CA6C-41AB-8059-A43B4D89AD81}" srcOrd="0" destOrd="0" parTransId="{97236125-E407-43AC-80C0-50BA4701EA0F}" sibTransId="{197D0F68-AD59-4A49-B0A4-99E3D1CC1A3D}"/>
    <dgm:cxn modelId="{58ADA101-5C96-44CD-9B1A-7FEDBA33059E}" type="presParOf" srcId="{DC1FA4BD-3E51-44CB-905F-8E5CA973035A}" destId="{EE61EA0E-DC8B-4739-8121-6B5F7644E30E}" srcOrd="0" destOrd="0" presId="urn:microsoft.com/office/officeart/2008/layout/LinedList"/>
    <dgm:cxn modelId="{78670952-087A-4203-80EF-ED1CAE627DD7}" type="presParOf" srcId="{DC1FA4BD-3E51-44CB-905F-8E5CA973035A}" destId="{B1E82E43-E22B-46B9-8A55-AFBD8DC60216}" srcOrd="1" destOrd="0" presId="urn:microsoft.com/office/officeart/2008/layout/LinedList"/>
    <dgm:cxn modelId="{772A65E1-74C8-4A73-8A2C-FB88F192BE2E}" type="presParOf" srcId="{B1E82E43-E22B-46B9-8A55-AFBD8DC60216}" destId="{3169BA0C-557F-4341-B995-682D786E91ED}" srcOrd="0" destOrd="0" presId="urn:microsoft.com/office/officeart/2008/layout/LinedList"/>
    <dgm:cxn modelId="{CD651934-EC6E-40C0-B05B-71979F14F587}" type="presParOf" srcId="{B1E82E43-E22B-46B9-8A55-AFBD8DC60216}" destId="{1F13FC64-8768-4201-B17A-5552F42BA19B}" srcOrd="1" destOrd="0" presId="urn:microsoft.com/office/officeart/2008/layout/LinedList"/>
    <dgm:cxn modelId="{B12CCDC3-83A4-4D5A-9F52-72800794C02D}" type="presParOf" srcId="{1F13FC64-8768-4201-B17A-5552F42BA19B}" destId="{B39B9398-C6F6-4AF4-84C6-6B4253A5093F}" srcOrd="0" destOrd="0" presId="urn:microsoft.com/office/officeart/2008/layout/LinedList"/>
    <dgm:cxn modelId="{A8959FA5-ADDD-4A32-BF45-EFC677DB4E82}" type="presParOf" srcId="{1F13FC64-8768-4201-B17A-5552F42BA19B}" destId="{855B1230-E8FE-4F3B-B175-4EEB7C5E6D08}" srcOrd="1" destOrd="0" presId="urn:microsoft.com/office/officeart/2008/layout/LinedList"/>
    <dgm:cxn modelId="{10BCB71A-F531-4F3D-8918-77BF3479390B}" type="presParOf" srcId="{855B1230-E8FE-4F3B-B175-4EEB7C5E6D08}" destId="{80C7EDE3-8C7E-43DE-BD7A-824FA83B06E9}" srcOrd="0" destOrd="0" presId="urn:microsoft.com/office/officeart/2008/layout/LinedList"/>
    <dgm:cxn modelId="{E2766178-C788-408F-91D9-60985C0FDA61}" type="presParOf" srcId="{855B1230-E8FE-4F3B-B175-4EEB7C5E6D08}" destId="{10DB26D0-5C48-4ED3-9ECD-2316267BD760}" srcOrd="1" destOrd="0" presId="urn:microsoft.com/office/officeart/2008/layout/LinedList"/>
    <dgm:cxn modelId="{A63147F4-58F4-422F-9CEF-C79A523C7152}" type="presParOf" srcId="{855B1230-E8FE-4F3B-B175-4EEB7C5E6D08}" destId="{78F0D3B6-1901-461F-B785-703AEC23C88F}" srcOrd="2" destOrd="0" presId="urn:microsoft.com/office/officeart/2008/layout/LinedList"/>
    <dgm:cxn modelId="{7AAFBDF9-B098-4D3E-990D-02335557C2D2}" type="presParOf" srcId="{1F13FC64-8768-4201-B17A-5552F42BA19B}" destId="{84BFE6A0-9E85-485B-840A-DFE05E2EC902}" srcOrd="2" destOrd="0" presId="urn:microsoft.com/office/officeart/2008/layout/LinedList"/>
    <dgm:cxn modelId="{CA972BCB-7264-43A4-9BA7-81C59405A849}" type="presParOf" srcId="{1F13FC64-8768-4201-B17A-5552F42BA19B}" destId="{2BBFC657-D4F1-4548-8D0D-61B87677EDA0}"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2B41B40-88E4-41B3-B46A-E29A14562871}"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1E014FC-CA6C-41AB-8059-A43B4D89AD81}">
      <dgm:prSet phldrT="[Text]" custT="1"/>
      <dgm:spPr/>
      <dgm:t>
        <a:bodyPr/>
        <a:lstStyle/>
        <a:p>
          <a:r>
            <a:rPr lang="en-US" sz="2400" dirty="0"/>
            <a:t>Smart Commuting</a:t>
          </a:r>
        </a:p>
      </dgm:t>
    </dgm:pt>
    <dgm:pt modelId="{97236125-E407-43AC-80C0-50BA4701EA0F}" type="parTrans" cxnId="{F98124E2-4B5D-4C79-A702-D150AB428B48}">
      <dgm:prSet/>
      <dgm:spPr/>
      <dgm:t>
        <a:bodyPr/>
        <a:lstStyle/>
        <a:p>
          <a:endParaRPr lang="en-US"/>
        </a:p>
      </dgm:t>
    </dgm:pt>
    <dgm:pt modelId="{197D0F68-AD59-4A49-B0A4-99E3D1CC1A3D}" type="sibTrans" cxnId="{F98124E2-4B5D-4C79-A702-D150AB428B48}">
      <dgm:prSet/>
      <dgm:spPr/>
      <dgm:t>
        <a:bodyPr/>
        <a:lstStyle/>
        <a:p>
          <a:endParaRPr lang="en-US"/>
        </a:p>
      </dgm:t>
    </dgm:pt>
    <dgm:pt modelId="{2E3613E7-93D4-4387-B31F-D17589C80D2D}">
      <dgm:prSet phldrT="[Text]" custT="1"/>
      <dgm:spPr/>
      <dgm:t>
        <a:bodyPr/>
        <a:lstStyle/>
        <a:p>
          <a:r>
            <a:rPr lang="en-US" sz="2400" b="0" dirty="0"/>
            <a:t>The Smart Commute must compute and validate time of the events</a:t>
          </a:r>
        </a:p>
      </dgm:t>
    </dgm:pt>
    <dgm:pt modelId="{451B8334-B64F-4E86-BE22-D43563E8747F}" type="parTrans" cxnId="{4600D992-DCA6-4D65-A199-45A720A5962E}">
      <dgm:prSet/>
      <dgm:spPr/>
      <dgm:t>
        <a:bodyPr/>
        <a:lstStyle/>
        <a:p>
          <a:endParaRPr lang="en-US"/>
        </a:p>
      </dgm:t>
    </dgm:pt>
    <dgm:pt modelId="{050CDC25-5D0E-4799-9A1C-CC5957F68DED}" type="sibTrans" cxnId="{4600D992-DCA6-4D65-A199-45A720A5962E}">
      <dgm:prSet/>
      <dgm:spPr/>
      <dgm:t>
        <a:bodyPr/>
        <a:lstStyle/>
        <a:p>
          <a:endParaRPr lang="en-US"/>
        </a:p>
      </dgm:t>
    </dgm:pt>
    <dgm:pt modelId="{495EDEFE-87F2-49B1-9A4F-458FEE402778}">
      <dgm:prSet phldrT="[Text]" custT="1"/>
      <dgm:spPr/>
      <dgm:t>
        <a:bodyPr/>
        <a:lstStyle/>
        <a:p>
          <a:r>
            <a:rPr lang="en-US" sz="2400" b="0" dirty="0"/>
            <a:t>The Smart Commute must account for travel times for event validation</a:t>
          </a:r>
        </a:p>
      </dgm:t>
    </dgm:pt>
    <dgm:pt modelId="{11EFA7A1-9FB2-43C7-8E5D-4DCDA7FCEF48}" type="parTrans" cxnId="{1C42BD7C-D0F7-4B61-989C-D22B627DC88E}">
      <dgm:prSet/>
      <dgm:spPr/>
      <dgm:t>
        <a:bodyPr/>
        <a:lstStyle/>
        <a:p>
          <a:endParaRPr lang="en-US"/>
        </a:p>
      </dgm:t>
    </dgm:pt>
    <dgm:pt modelId="{6BCA33EA-EAEE-445A-B3F2-3353317FA69D}" type="sibTrans" cxnId="{1C42BD7C-D0F7-4B61-989C-D22B627DC88E}">
      <dgm:prSet/>
      <dgm:spPr/>
      <dgm:t>
        <a:bodyPr/>
        <a:lstStyle/>
        <a:p>
          <a:endParaRPr lang="en-US"/>
        </a:p>
      </dgm:t>
    </dgm:pt>
    <dgm:pt modelId="{DC1FA4BD-3E51-44CB-905F-8E5CA973035A}" type="pres">
      <dgm:prSet presAssocID="{32B41B40-88E4-41B3-B46A-E29A14562871}" presName="vert0" presStyleCnt="0">
        <dgm:presLayoutVars>
          <dgm:dir/>
          <dgm:animOne val="branch"/>
          <dgm:animLvl val="lvl"/>
        </dgm:presLayoutVars>
      </dgm:prSet>
      <dgm:spPr/>
    </dgm:pt>
    <dgm:pt modelId="{EE61EA0E-DC8B-4739-8121-6B5F7644E30E}" type="pres">
      <dgm:prSet presAssocID="{11E014FC-CA6C-41AB-8059-A43B4D89AD81}" presName="thickLine" presStyleLbl="alignNode1" presStyleIdx="0" presStyleCnt="1"/>
      <dgm:spPr/>
    </dgm:pt>
    <dgm:pt modelId="{B1E82E43-E22B-46B9-8A55-AFBD8DC60216}" type="pres">
      <dgm:prSet presAssocID="{11E014FC-CA6C-41AB-8059-A43B4D89AD81}" presName="horz1" presStyleCnt="0"/>
      <dgm:spPr/>
    </dgm:pt>
    <dgm:pt modelId="{3169BA0C-557F-4341-B995-682D786E91ED}" type="pres">
      <dgm:prSet presAssocID="{11E014FC-CA6C-41AB-8059-A43B4D89AD81}" presName="tx1" presStyleLbl="revTx" presStyleIdx="0" presStyleCnt="3" custScaleX="183333"/>
      <dgm:spPr/>
    </dgm:pt>
    <dgm:pt modelId="{1F13FC64-8768-4201-B17A-5552F42BA19B}" type="pres">
      <dgm:prSet presAssocID="{11E014FC-CA6C-41AB-8059-A43B4D89AD81}" presName="vert1" presStyleCnt="0"/>
      <dgm:spPr/>
    </dgm:pt>
    <dgm:pt modelId="{B39B9398-C6F6-4AF4-84C6-6B4253A5093F}" type="pres">
      <dgm:prSet presAssocID="{2E3613E7-93D4-4387-B31F-D17589C80D2D}" presName="vertSpace2a" presStyleCnt="0"/>
      <dgm:spPr/>
    </dgm:pt>
    <dgm:pt modelId="{855B1230-E8FE-4F3B-B175-4EEB7C5E6D08}" type="pres">
      <dgm:prSet presAssocID="{2E3613E7-93D4-4387-B31F-D17589C80D2D}" presName="horz2" presStyleCnt="0"/>
      <dgm:spPr/>
    </dgm:pt>
    <dgm:pt modelId="{80C7EDE3-8C7E-43DE-BD7A-824FA83B06E9}" type="pres">
      <dgm:prSet presAssocID="{2E3613E7-93D4-4387-B31F-D17589C80D2D}" presName="horzSpace2" presStyleCnt="0"/>
      <dgm:spPr/>
    </dgm:pt>
    <dgm:pt modelId="{10DB26D0-5C48-4ED3-9ECD-2316267BD760}" type="pres">
      <dgm:prSet presAssocID="{2E3613E7-93D4-4387-B31F-D17589C80D2D}" presName="tx2" presStyleLbl="revTx" presStyleIdx="1" presStyleCnt="3"/>
      <dgm:spPr/>
    </dgm:pt>
    <dgm:pt modelId="{78F0D3B6-1901-461F-B785-703AEC23C88F}" type="pres">
      <dgm:prSet presAssocID="{2E3613E7-93D4-4387-B31F-D17589C80D2D}" presName="vert2" presStyleCnt="0"/>
      <dgm:spPr/>
    </dgm:pt>
    <dgm:pt modelId="{84BFE6A0-9E85-485B-840A-DFE05E2EC902}" type="pres">
      <dgm:prSet presAssocID="{2E3613E7-93D4-4387-B31F-D17589C80D2D}" presName="thinLine2b" presStyleLbl="callout" presStyleIdx="0" presStyleCnt="2"/>
      <dgm:spPr/>
    </dgm:pt>
    <dgm:pt modelId="{2BBFC657-D4F1-4548-8D0D-61B87677EDA0}" type="pres">
      <dgm:prSet presAssocID="{2E3613E7-93D4-4387-B31F-D17589C80D2D}" presName="vertSpace2b" presStyleCnt="0"/>
      <dgm:spPr/>
    </dgm:pt>
    <dgm:pt modelId="{0BE99459-E1F1-4D77-9FDA-77DC742C6052}" type="pres">
      <dgm:prSet presAssocID="{495EDEFE-87F2-49B1-9A4F-458FEE402778}" presName="horz2" presStyleCnt="0"/>
      <dgm:spPr/>
    </dgm:pt>
    <dgm:pt modelId="{FB76932D-E149-4AD5-9DA9-A4686938F091}" type="pres">
      <dgm:prSet presAssocID="{495EDEFE-87F2-49B1-9A4F-458FEE402778}" presName="horzSpace2" presStyleCnt="0"/>
      <dgm:spPr/>
    </dgm:pt>
    <dgm:pt modelId="{B865EF36-5FE0-4BEE-8162-97A4CCB6CFB5}" type="pres">
      <dgm:prSet presAssocID="{495EDEFE-87F2-49B1-9A4F-458FEE402778}" presName="tx2" presStyleLbl="revTx" presStyleIdx="2" presStyleCnt="3"/>
      <dgm:spPr/>
    </dgm:pt>
    <dgm:pt modelId="{8EF0B6D6-11AB-4E01-BE9E-1118DB1CE7C3}" type="pres">
      <dgm:prSet presAssocID="{495EDEFE-87F2-49B1-9A4F-458FEE402778}" presName="vert2" presStyleCnt="0"/>
      <dgm:spPr/>
    </dgm:pt>
    <dgm:pt modelId="{6F6A301E-EC98-41D0-8BD1-F1737D764130}" type="pres">
      <dgm:prSet presAssocID="{495EDEFE-87F2-49B1-9A4F-458FEE402778}" presName="thinLine2b" presStyleLbl="callout" presStyleIdx="1" presStyleCnt="2"/>
      <dgm:spPr/>
    </dgm:pt>
    <dgm:pt modelId="{7A7D50D9-08A7-4FE1-8984-A60EE5506BC7}" type="pres">
      <dgm:prSet presAssocID="{495EDEFE-87F2-49B1-9A4F-458FEE402778}" presName="vertSpace2b" presStyleCnt="0"/>
      <dgm:spPr/>
    </dgm:pt>
  </dgm:ptLst>
  <dgm:cxnLst>
    <dgm:cxn modelId="{B9A7080D-7EAF-4B21-BB4A-7A5ACA9FA7B4}" type="presOf" srcId="{11E014FC-CA6C-41AB-8059-A43B4D89AD81}" destId="{3169BA0C-557F-4341-B995-682D786E91ED}" srcOrd="0" destOrd="0" presId="urn:microsoft.com/office/officeart/2008/layout/LinedList"/>
    <dgm:cxn modelId="{999D9965-0B8D-409F-AB2C-BB0D5EC9EEAD}" type="presOf" srcId="{2E3613E7-93D4-4387-B31F-D17589C80D2D}" destId="{10DB26D0-5C48-4ED3-9ECD-2316267BD760}" srcOrd="0" destOrd="0" presId="urn:microsoft.com/office/officeart/2008/layout/LinedList"/>
    <dgm:cxn modelId="{1C42BD7C-D0F7-4B61-989C-D22B627DC88E}" srcId="{11E014FC-CA6C-41AB-8059-A43B4D89AD81}" destId="{495EDEFE-87F2-49B1-9A4F-458FEE402778}" srcOrd="1" destOrd="0" parTransId="{11EFA7A1-9FB2-43C7-8E5D-4DCDA7FCEF48}" sibTransId="{6BCA33EA-EAEE-445A-B3F2-3353317FA69D}"/>
    <dgm:cxn modelId="{4600D992-DCA6-4D65-A199-45A720A5962E}" srcId="{11E014FC-CA6C-41AB-8059-A43B4D89AD81}" destId="{2E3613E7-93D4-4387-B31F-D17589C80D2D}" srcOrd="0" destOrd="0" parTransId="{451B8334-B64F-4E86-BE22-D43563E8747F}" sibTransId="{050CDC25-5D0E-4799-9A1C-CC5957F68DED}"/>
    <dgm:cxn modelId="{8643F4A2-4C4A-4D7E-A87E-9E07309F27DB}" type="presOf" srcId="{32B41B40-88E4-41B3-B46A-E29A14562871}" destId="{DC1FA4BD-3E51-44CB-905F-8E5CA973035A}" srcOrd="0" destOrd="0" presId="urn:microsoft.com/office/officeart/2008/layout/LinedList"/>
    <dgm:cxn modelId="{E86AE9C9-B5B8-4B84-8C58-E0FB2302B096}" type="presOf" srcId="{495EDEFE-87F2-49B1-9A4F-458FEE402778}" destId="{B865EF36-5FE0-4BEE-8162-97A4CCB6CFB5}" srcOrd="0" destOrd="0" presId="urn:microsoft.com/office/officeart/2008/layout/LinedList"/>
    <dgm:cxn modelId="{F98124E2-4B5D-4C79-A702-D150AB428B48}" srcId="{32B41B40-88E4-41B3-B46A-E29A14562871}" destId="{11E014FC-CA6C-41AB-8059-A43B4D89AD81}" srcOrd="0" destOrd="0" parTransId="{97236125-E407-43AC-80C0-50BA4701EA0F}" sibTransId="{197D0F68-AD59-4A49-B0A4-99E3D1CC1A3D}"/>
    <dgm:cxn modelId="{58ADA101-5C96-44CD-9B1A-7FEDBA33059E}" type="presParOf" srcId="{DC1FA4BD-3E51-44CB-905F-8E5CA973035A}" destId="{EE61EA0E-DC8B-4739-8121-6B5F7644E30E}" srcOrd="0" destOrd="0" presId="urn:microsoft.com/office/officeart/2008/layout/LinedList"/>
    <dgm:cxn modelId="{78670952-087A-4203-80EF-ED1CAE627DD7}" type="presParOf" srcId="{DC1FA4BD-3E51-44CB-905F-8E5CA973035A}" destId="{B1E82E43-E22B-46B9-8A55-AFBD8DC60216}" srcOrd="1" destOrd="0" presId="urn:microsoft.com/office/officeart/2008/layout/LinedList"/>
    <dgm:cxn modelId="{772A65E1-74C8-4A73-8A2C-FB88F192BE2E}" type="presParOf" srcId="{B1E82E43-E22B-46B9-8A55-AFBD8DC60216}" destId="{3169BA0C-557F-4341-B995-682D786E91ED}" srcOrd="0" destOrd="0" presId="urn:microsoft.com/office/officeart/2008/layout/LinedList"/>
    <dgm:cxn modelId="{CD651934-EC6E-40C0-B05B-71979F14F587}" type="presParOf" srcId="{B1E82E43-E22B-46B9-8A55-AFBD8DC60216}" destId="{1F13FC64-8768-4201-B17A-5552F42BA19B}" srcOrd="1" destOrd="0" presId="urn:microsoft.com/office/officeart/2008/layout/LinedList"/>
    <dgm:cxn modelId="{B12CCDC3-83A4-4D5A-9F52-72800794C02D}" type="presParOf" srcId="{1F13FC64-8768-4201-B17A-5552F42BA19B}" destId="{B39B9398-C6F6-4AF4-84C6-6B4253A5093F}" srcOrd="0" destOrd="0" presId="urn:microsoft.com/office/officeart/2008/layout/LinedList"/>
    <dgm:cxn modelId="{A8959FA5-ADDD-4A32-BF45-EFC677DB4E82}" type="presParOf" srcId="{1F13FC64-8768-4201-B17A-5552F42BA19B}" destId="{855B1230-E8FE-4F3B-B175-4EEB7C5E6D08}" srcOrd="1" destOrd="0" presId="urn:microsoft.com/office/officeart/2008/layout/LinedList"/>
    <dgm:cxn modelId="{10BCB71A-F531-4F3D-8918-77BF3479390B}" type="presParOf" srcId="{855B1230-E8FE-4F3B-B175-4EEB7C5E6D08}" destId="{80C7EDE3-8C7E-43DE-BD7A-824FA83B06E9}" srcOrd="0" destOrd="0" presId="urn:microsoft.com/office/officeart/2008/layout/LinedList"/>
    <dgm:cxn modelId="{E2766178-C788-408F-91D9-60985C0FDA61}" type="presParOf" srcId="{855B1230-E8FE-4F3B-B175-4EEB7C5E6D08}" destId="{10DB26D0-5C48-4ED3-9ECD-2316267BD760}" srcOrd="1" destOrd="0" presId="urn:microsoft.com/office/officeart/2008/layout/LinedList"/>
    <dgm:cxn modelId="{A63147F4-58F4-422F-9CEF-C79A523C7152}" type="presParOf" srcId="{855B1230-E8FE-4F3B-B175-4EEB7C5E6D08}" destId="{78F0D3B6-1901-461F-B785-703AEC23C88F}" srcOrd="2" destOrd="0" presId="urn:microsoft.com/office/officeart/2008/layout/LinedList"/>
    <dgm:cxn modelId="{7AAFBDF9-B098-4D3E-990D-02335557C2D2}" type="presParOf" srcId="{1F13FC64-8768-4201-B17A-5552F42BA19B}" destId="{84BFE6A0-9E85-485B-840A-DFE05E2EC902}" srcOrd="2" destOrd="0" presId="urn:microsoft.com/office/officeart/2008/layout/LinedList"/>
    <dgm:cxn modelId="{CA972BCB-7264-43A4-9BA7-81C59405A849}" type="presParOf" srcId="{1F13FC64-8768-4201-B17A-5552F42BA19B}" destId="{2BBFC657-D4F1-4548-8D0D-61B87677EDA0}" srcOrd="3" destOrd="0" presId="urn:microsoft.com/office/officeart/2008/layout/LinedList"/>
    <dgm:cxn modelId="{31FE718C-46E3-4EC4-BB57-878C07295652}" type="presParOf" srcId="{1F13FC64-8768-4201-B17A-5552F42BA19B}" destId="{0BE99459-E1F1-4D77-9FDA-77DC742C6052}" srcOrd="4" destOrd="0" presId="urn:microsoft.com/office/officeart/2008/layout/LinedList"/>
    <dgm:cxn modelId="{A39F168B-9056-4AC4-A923-0231B0DD9262}" type="presParOf" srcId="{0BE99459-E1F1-4D77-9FDA-77DC742C6052}" destId="{FB76932D-E149-4AD5-9DA9-A4686938F091}" srcOrd="0" destOrd="0" presId="urn:microsoft.com/office/officeart/2008/layout/LinedList"/>
    <dgm:cxn modelId="{13E45F94-B4AC-43C9-831A-B1DCA17EC1D1}" type="presParOf" srcId="{0BE99459-E1F1-4D77-9FDA-77DC742C6052}" destId="{B865EF36-5FE0-4BEE-8162-97A4CCB6CFB5}" srcOrd="1" destOrd="0" presId="urn:microsoft.com/office/officeart/2008/layout/LinedList"/>
    <dgm:cxn modelId="{8B5AF426-66F0-4FF8-9101-53573726127F}" type="presParOf" srcId="{0BE99459-E1F1-4D77-9FDA-77DC742C6052}" destId="{8EF0B6D6-11AB-4E01-BE9E-1118DB1CE7C3}" srcOrd="2" destOrd="0" presId="urn:microsoft.com/office/officeart/2008/layout/LinedList"/>
    <dgm:cxn modelId="{9D9F16B0-EDE1-4BDA-ADE0-186E748B48EA}" type="presParOf" srcId="{1F13FC64-8768-4201-B17A-5552F42BA19B}" destId="{6F6A301E-EC98-41D0-8BD1-F1737D764130}" srcOrd="5" destOrd="0" presId="urn:microsoft.com/office/officeart/2008/layout/LinedList"/>
    <dgm:cxn modelId="{1FFB0697-15CF-4386-9B68-082D14E33B99}" type="presParOf" srcId="{1F13FC64-8768-4201-B17A-5552F42BA19B}" destId="{7A7D50D9-08A7-4FE1-8984-A60EE5506BC7}"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8537E45-1AA4-4FB4-9ACC-2C6D6AD508AB}"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29166226-514C-482F-A839-594FABC4C176}">
      <dgm:prSet phldrT="[Text]"/>
      <dgm:spPr/>
      <dgm:t>
        <a:bodyPr/>
        <a:lstStyle/>
        <a:p>
          <a:r>
            <a:rPr lang="en-US" dirty="0"/>
            <a:t>User creates an event</a:t>
          </a:r>
        </a:p>
      </dgm:t>
    </dgm:pt>
    <dgm:pt modelId="{9F9ECAF7-ACF2-4E93-823C-D0D5AA7238ED}" type="parTrans" cxnId="{55889E60-C4ED-4300-9DF6-2C4DA1DDA349}">
      <dgm:prSet/>
      <dgm:spPr/>
      <dgm:t>
        <a:bodyPr/>
        <a:lstStyle/>
        <a:p>
          <a:endParaRPr lang="en-US"/>
        </a:p>
      </dgm:t>
    </dgm:pt>
    <dgm:pt modelId="{C70BC27C-116E-4818-BE21-19A20DEB36C7}" type="sibTrans" cxnId="{55889E60-C4ED-4300-9DF6-2C4DA1DDA349}">
      <dgm:prSet/>
      <dgm:spPr/>
      <dgm:t>
        <a:bodyPr/>
        <a:lstStyle/>
        <a:p>
          <a:endParaRPr lang="en-US"/>
        </a:p>
      </dgm:t>
    </dgm:pt>
    <dgm:pt modelId="{F398CDF2-CB7B-45A2-B287-6C9D135F7AB3}">
      <dgm:prSet phldrT="[Text]"/>
      <dgm:spPr/>
      <dgm:t>
        <a:bodyPr/>
        <a:lstStyle/>
        <a:p>
          <a:r>
            <a:rPr lang="en-US" dirty="0"/>
            <a:t>Submit event with null title</a:t>
          </a:r>
        </a:p>
      </dgm:t>
    </dgm:pt>
    <dgm:pt modelId="{BA22E68A-C28C-43E2-89C7-01FECA5B8137}" type="parTrans" cxnId="{B8CA000E-8F34-4464-AE17-81E0E8B9B11F}">
      <dgm:prSet/>
      <dgm:spPr/>
      <dgm:t>
        <a:bodyPr/>
        <a:lstStyle/>
        <a:p>
          <a:endParaRPr lang="en-US"/>
        </a:p>
      </dgm:t>
    </dgm:pt>
    <dgm:pt modelId="{6FDD3557-5BA3-4B57-946C-7654D9ED9CBD}" type="sibTrans" cxnId="{B8CA000E-8F34-4464-AE17-81E0E8B9B11F}">
      <dgm:prSet/>
      <dgm:spPr/>
      <dgm:t>
        <a:bodyPr/>
        <a:lstStyle/>
        <a:p>
          <a:endParaRPr lang="en-US"/>
        </a:p>
      </dgm:t>
    </dgm:pt>
    <dgm:pt modelId="{57856A4B-4655-461B-8F0C-FCBD6400BFA5}">
      <dgm:prSet phldrT="[Text]"/>
      <dgm:spPr/>
      <dgm:t>
        <a:bodyPr/>
        <a:lstStyle/>
        <a:p>
          <a:r>
            <a:rPr lang="en-US" dirty="0"/>
            <a:t>Submit event with incorrect times</a:t>
          </a:r>
        </a:p>
      </dgm:t>
    </dgm:pt>
    <dgm:pt modelId="{87B0F34A-A494-401D-AE5F-B39D17700506}" type="parTrans" cxnId="{572F3F11-64DB-4D47-A603-F2D9A26E7424}">
      <dgm:prSet/>
      <dgm:spPr/>
      <dgm:t>
        <a:bodyPr/>
        <a:lstStyle/>
        <a:p>
          <a:endParaRPr lang="en-US"/>
        </a:p>
      </dgm:t>
    </dgm:pt>
    <dgm:pt modelId="{18C69BF5-D73A-47CD-A313-EFD7531B0CF6}" type="sibTrans" cxnId="{572F3F11-64DB-4D47-A603-F2D9A26E7424}">
      <dgm:prSet/>
      <dgm:spPr/>
      <dgm:t>
        <a:bodyPr/>
        <a:lstStyle/>
        <a:p>
          <a:endParaRPr lang="en-US"/>
        </a:p>
      </dgm:t>
    </dgm:pt>
    <dgm:pt modelId="{E4571160-FF18-4ACA-9723-0FD71CA70E8E}">
      <dgm:prSet phldrT="[Text]"/>
      <dgm:spPr/>
      <dgm:t>
        <a:bodyPr/>
        <a:lstStyle/>
        <a:p>
          <a:r>
            <a:rPr lang="en-US" dirty="0"/>
            <a:t>User Modifies an event</a:t>
          </a:r>
        </a:p>
      </dgm:t>
    </dgm:pt>
    <dgm:pt modelId="{30430588-D785-4D98-A417-51D713A49511}" type="parTrans" cxnId="{3F7B5114-2D19-4FC5-97EB-B2DE3D7AC249}">
      <dgm:prSet/>
      <dgm:spPr/>
      <dgm:t>
        <a:bodyPr/>
        <a:lstStyle/>
        <a:p>
          <a:endParaRPr lang="en-US"/>
        </a:p>
      </dgm:t>
    </dgm:pt>
    <dgm:pt modelId="{34F9951A-F247-4528-B327-41E7FC36C04F}" type="sibTrans" cxnId="{3F7B5114-2D19-4FC5-97EB-B2DE3D7AC249}">
      <dgm:prSet/>
      <dgm:spPr/>
      <dgm:t>
        <a:bodyPr/>
        <a:lstStyle/>
        <a:p>
          <a:endParaRPr lang="en-US"/>
        </a:p>
      </dgm:t>
    </dgm:pt>
    <dgm:pt modelId="{A46A544C-131D-47F6-8A25-BC785B61A878}">
      <dgm:prSet phldrT="[Text]"/>
      <dgm:spPr/>
      <dgm:t>
        <a:bodyPr/>
        <a:lstStyle/>
        <a:p>
          <a:r>
            <a:rPr lang="en-US" dirty="0"/>
            <a:t>User modifies its settings</a:t>
          </a:r>
        </a:p>
      </dgm:t>
    </dgm:pt>
    <dgm:pt modelId="{898FE30D-BDD2-49FA-9BEE-3931FE043F21}" type="parTrans" cxnId="{723DA780-27CD-46A4-BFF2-96DCAF8DD66E}">
      <dgm:prSet/>
      <dgm:spPr/>
      <dgm:t>
        <a:bodyPr/>
        <a:lstStyle/>
        <a:p>
          <a:endParaRPr lang="en-US"/>
        </a:p>
      </dgm:t>
    </dgm:pt>
    <dgm:pt modelId="{E8E2F1B4-C322-4F6B-84D0-AB22D6D385BA}" type="sibTrans" cxnId="{723DA780-27CD-46A4-BFF2-96DCAF8DD66E}">
      <dgm:prSet/>
      <dgm:spPr/>
      <dgm:t>
        <a:bodyPr/>
        <a:lstStyle/>
        <a:p>
          <a:endParaRPr lang="en-US"/>
        </a:p>
      </dgm:t>
    </dgm:pt>
    <dgm:pt modelId="{7EEEA4BE-F5F1-46E5-8101-C381792FF9B4}">
      <dgm:prSet phldrT="[Text]"/>
      <dgm:spPr/>
      <dgm:t>
        <a:bodyPr/>
        <a:lstStyle/>
        <a:p>
          <a:r>
            <a:rPr lang="en-US" dirty="0"/>
            <a:t>Roadmap GUI</a:t>
          </a:r>
        </a:p>
      </dgm:t>
    </dgm:pt>
    <dgm:pt modelId="{FCF8FC15-E7BF-481C-8E48-0ABA41BD914F}" type="parTrans" cxnId="{A80AA925-48AE-4669-892C-33CFA6F045C2}">
      <dgm:prSet/>
      <dgm:spPr/>
      <dgm:t>
        <a:bodyPr/>
        <a:lstStyle/>
        <a:p>
          <a:endParaRPr lang="en-US"/>
        </a:p>
      </dgm:t>
    </dgm:pt>
    <dgm:pt modelId="{0A0C717C-0FB3-4E36-A2C1-12533F82E8A1}" type="sibTrans" cxnId="{A80AA925-48AE-4669-892C-33CFA6F045C2}">
      <dgm:prSet/>
      <dgm:spPr/>
      <dgm:t>
        <a:bodyPr/>
        <a:lstStyle/>
        <a:p>
          <a:endParaRPr lang="en-US"/>
        </a:p>
      </dgm:t>
    </dgm:pt>
    <dgm:pt modelId="{1FEB786E-D554-4BB6-89C2-ED7881DE43E0}">
      <dgm:prSet phldrT="[Text]"/>
      <dgm:spPr/>
      <dgm:t>
        <a:bodyPr/>
        <a:lstStyle/>
        <a:p>
          <a:r>
            <a:rPr lang="en-US" dirty="0"/>
            <a:t>Update event with null title</a:t>
          </a:r>
        </a:p>
      </dgm:t>
    </dgm:pt>
    <dgm:pt modelId="{D82A5A83-5020-423A-B1BB-CB8E95034436}" type="parTrans" cxnId="{9F03283E-F09C-40C7-BA49-6FDF2C982067}">
      <dgm:prSet/>
      <dgm:spPr/>
      <dgm:t>
        <a:bodyPr/>
        <a:lstStyle/>
        <a:p>
          <a:endParaRPr lang="en-US"/>
        </a:p>
      </dgm:t>
    </dgm:pt>
    <dgm:pt modelId="{970FD46A-13D2-4744-90DD-A8B66C854A92}" type="sibTrans" cxnId="{9F03283E-F09C-40C7-BA49-6FDF2C982067}">
      <dgm:prSet/>
      <dgm:spPr/>
      <dgm:t>
        <a:bodyPr/>
        <a:lstStyle/>
        <a:p>
          <a:endParaRPr lang="en-US"/>
        </a:p>
      </dgm:t>
    </dgm:pt>
    <dgm:pt modelId="{3DCC52BA-6F6A-45D2-B2FF-2498257F8E3A}">
      <dgm:prSet phldrT="[Text]"/>
      <dgm:spPr/>
      <dgm:t>
        <a:bodyPr/>
        <a:lstStyle/>
        <a:p>
          <a:r>
            <a:rPr lang="en-US" dirty="0"/>
            <a:t>Delete any preexisting event</a:t>
          </a:r>
        </a:p>
      </dgm:t>
    </dgm:pt>
    <dgm:pt modelId="{1141DC6F-238B-448E-AC51-A3B203ED5A37}" type="parTrans" cxnId="{F4CD7342-0B2F-4DBD-AE06-2608C333AE2B}">
      <dgm:prSet/>
      <dgm:spPr/>
      <dgm:t>
        <a:bodyPr/>
        <a:lstStyle/>
        <a:p>
          <a:endParaRPr lang="en-US"/>
        </a:p>
      </dgm:t>
    </dgm:pt>
    <dgm:pt modelId="{9D330415-0590-43BF-8FD2-02C0D34298EA}" type="sibTrans" cxnId="{F4CD7342-0B2F-4DBD-AE06-2608C333AE2B}">
      <dgm:prSet/>
      <dgm:spPr/>
      <dgm:t>
        <a:bodyPr/>
        <a:lstStyle/>
        <a:p>
          <a:endParaRPr lang="en-US"/>
        </a:p>
      </dgm:t>
    </dgm:pt>
    <dgm:pt modelId="{AAB4B9BD-446A-49B5-884B-1226B758969D}">
      <dgm:prSet phldrT="[Text]"/>
      <dgm:spPr/>
      <dgm:t>
        <a:bodyPr/>
        <a:lstStyle/>
        <a:p>
          <a:r>
            <a:rPr lang="en-US" dirty="0"/>
            <a:t>User Deletes an event</a:t>
          </a:r>
        </a:p>
      </dgm:t>
    </dgm:pt>
    <dgm:pt modelId="{6B1C49AF-E27F-4D73-B11B-5D988DAFB5DA}" type="parTrans" cxnId="{B315FF49-0E8D-49DE-AD23-6D991C61C947}">
      <dgm:prSet/>
      <dgm:spPr/>
      <dgm:t>
        <a:bodyPr/>
        <a:lstStyle/>
        <a:p>
          <a:endParaRPr lang="en-US"/>
        </a:p>
      </dgm:t>
    </dgm:pt>
    <dgm:pt modelId="{D5C4B74B-E026-48A4-9D1A-123ED9C449E4}" type="sibTrans" cxnId="{B315FF49-0E8D-49DE-AD23-6D991C61C947}">
      <dgm:prSet/>
      <dgm:spPr/>
      <dgm:t>
        <a:bodyPr/>
        <a:lstStyle/>
        <a:p>
          <a:endParaRPr lang="en-US"/>
        </a:p>
      </dgm:t>
    </dgm:pt>
    <dgm:pt modelId="{E257E4A4-648E-46AE-BC2E-A5F19211AD83}">
      <dgm:prSet phldrT="[Text]"/>
      <dgm:spPr/>
      <dgm:t>
        <a:bodyPr/>
        <a:lstStyle/>
        <a:p>
          <a:r>
            <a:rPr lang="en-US" dirty="0"/>
            <a:t>User Changes Settings</a:t>
          </a:r>
        </a:p>
      </dgm:t>
    </dgm:pt>
    <dgm:pt modelId="{173999FB-16F9-4D65-97A9-B1315F20398F}" type="parTrans" cxnId="{11BA72B2-C404-4C04-AC6C-5D87C737F170}">
      <dgm:prSet/>
      <dgm:spPr/>
      <dgm:t>
        <a:bodyPr/>
        <a:lstStyle/>
        <a:p>
          <a:endParaRPr lang="en-US"/>
        </a:p>
      </dgm:t>
    </dgm:pt>
    <dgm:pt modelId="{3205AB8C-9C54-4622-860B-3ABCB6C5A5C4}" type="sibTrans" cxnId="{11BA72B2-C404-4C04-AC6C-5D87C737F170}">
      <dgm:prSet/>
      <dgm:spPr/>
      <dgm:t>
        <a:bodyPr/>
        <a:lstStyle/>
        <a:p>
          <a:endParaRPr lang="en-US"/>
        </a:p>
      </dgm:t>
    </dgm:pt>
    <dgm:pt modelId="{F4AAECCF-370F-4C96-BC0F-E016A1C97128}">
      <dgm:prSet phldrT="[Text]"/>
      <dgm:spPr/>
      <dgm:t>
        <a:bodyPr/>
        <a:lstStyle/>
        <a:p>
          <a:r>
            <a:rPr lang="en-US" dirty="0"/>
            <a:t>User enters in the roadmap</a:t>
          </a:r>
        </a:p>
      </dgm:t>
    </dgm:pt>
    <dgm:pt modelId="{9645B669-6C55-4CDF-97AD-84F9002AD170}" type="parTrans" cxnId="{A2CDE5E7-6F97-4A5B-90F2-38C772C2E5B5}">
      <dgm:prSet/>
      <dgm:spPr/>
      <dgm:t>
        <a:bodyPr/>
        <a:lstStyle/>
        <a:p>
          <a:endParaRPr lang="en-US"/>
        </a:p>
      </dgm:t>
    </dgm:pt>
    <dgm:pt modelId="{7E57E13C-D622-4323-9CA8-8A4EAB0764F5}" type="sibTrans" cxnId="{A2CDE5E7-6F97-4A5B-90F2-38C772C2E5B5}">
      <dgm:prSet/>
      <dgm:spPr/>
      <dgm:t>
        <a:bodyPr/>
        <a:lstStyle/>
        <a:p>
          <a:endParaRPr lang="en-US"/>
        </a:p>
      </dgm:t>
    </dgm:pt>
    <dgm:pt modelId="{1592B5F6-B763-4078-8613-16804AF29F13}">
      <dgm:prSet phldrT="[Text]"/>
      <dgm:spPr/>
      <dgm:t>
        <a:bodyPr/>
        <a:lstStyle/>
        <a:p>
          <a:r>
            <a:rPr lang="en-US" dirty="0"/>
            <a:t>Submit event successfully</a:t>
          </a:r>
        </a:p>
      </dgm:t>
    </dgm:pt>
    <dgm:pt modelId="{5B458267-CAFB-48AD-B499-F391E3E93E9F}" type="parTrans" cxnId="{E882AAE4-8543-4DBF-A191-65DAE2D43DFE}">
      <dgm:prSet/>
      <dgm:spPr/>
      <dgm:t>
        <a:bodyPr/>
        <a:lstStyle/>
        <a:p>
          <a:endParaRPr lang="en-US"/>
        </a:p>
      </dgm:t>
    </dgm:pt>
    <dgm:pt modelId="{9E0E7B77-671B-492B-83DF-7FA14227A374}" type="sibTrans" cxnId="{E882AAE4-8543-4DBF-A191-65DAE2D43DFE}">
      <dgm:prSet/>
      <dgm:spPr/>
      <dgm:t>
        <a:bodyPr/>
        <a:lstStyle/>
        <a:p>
          <a:endParaRPr lang="en-US"/>
        </a:p>
      </dgm:t>
    </dgm:pt>
    <dgm:pt modelId="{7409F065-35BD-490A-B615-2B684831B195}">
      <dgm:prSet phldrT="[Text]"/>
      <dgm:spPr/>
      <dgm:t>
        <a:bodyPr/>
        <a:lstStyle/>
        <a:p>
          <a:r>
            <a:rPr lang="en-US" dirty="0"/>
            <a:t>Submit a second event which overlaps with first one</a:t>
          </a:r>
        </a:p>
      </dgm:t>
    </dgm:pt>
    <dgm:pt modelId="{342BE69D-AAFB-46CD-A2C7-0BDCE159D936}" type="parTrans" cxnId="{45D454E5-2865-4442-AA5E-AECD3521BF87}">
      <dgm:prSet/>
      <dgm:spPr/>
      <dgm:t>
        <a:bodyPr/>
        <a:lstStyle/>
        <a:p>
          <a:endParaRPr lang="en-US"/>
        </a:p>
      </dgm:t>
    </dgm:pt>
    <dgm:pt modelId="{5B3E6107-26BD-4AAE-B652-ECE928A7C4CD}" type="sibTrans" cxnId="{45D454E5-2865-4442-AA5E-AECD3521BF87}">
      <dgm:prSet/>
      <dgm:spPr/>
      <dgm:t>
        <a:bodyPr/>
        <a:lstStyle/>
        <a:p>
          <a:endParaRPr lang="en-US"/>
        </a:p>
      </dgm:t>
    </dgm:pt>
    <dgm:pt modelId="{4288899A-8D5C-44BD-8A42-1FFCC5550C0E}">
      <dgm:prSet phldrT="[Text]"/>
      <dgm:spPr/>
      <dgm:t>
        <a:bodyPr/>
        <a:lstStyle/>
        <a:p>
          <a:r>
            <a:rPr lang="en-US" dirty="0"/>
            <a:t>Submit a second event with too large travel duration to get there</a:t>
          </a:r>
        </a:p>
      </dgm:t>
    </dgm:pt>
    <dgm:pt modelId="{B2083014-AE22-4944-879A-A8D632A4C66A}" type="parTrans" cxnId="{A65F1A12-1004-4126-8B62-D5BD34023F41}">
      <dgm:prSet/>
      <dgm:spPr/>
      <dgm:t>
        <a:bodyPr/>
        <a:lstStyle/>
        <a:p>
          <a:endParaRPr lang="en-US"/>
        </a:p>
      </dgm:t>
    </dgm:pt>
    <dgm:pt modelId="{7160A730-DC84-421C-8DD0-6E3B44847399}" type="sibTrans" cxnId="{A65F1A12-1004-4126-8B62-D5BD34023F41}">
      <dgm:prSet/>
      <dgm:spPr/>
      <dgm:t>
        <a:bodyPr/>
        <a:lstStyle/>
        <a:p>
          <a:endParaRPr lang="en-US"/>
        </a:p>
      </dgm:t>
    </dgm:pt>
    <dgm:pt modelId="{83C1EEB8-08C4-4144-9FD1-4CAB510C5B91}">
      <dgm:prSet phldrT="[Text]"/>
      <dgm:spPr/>
      <dgm:t>
        <a:bodyPr/>
        <a:lstStyle/>
        <a:p>
          <a:r>
            <a:rPr lang="en-US" dirty="0"/>
            <a:t>Update event with incorrect times</a:t>
          </a:r>
        </a:p>
      </dgm:t>
    </dgm:pt>
    <dgm:pt modelId="{233D2ECA-B25F-49EA-A46C-F791DEF0E083}" type="parTrans" cxnId="{4771215F-BE97-4202-9A68-F4DC995CD887}">
      <dgm:prSet/>
      <dgm:spPr/>
      <dgm:t>
        <a:bodyPr/>
        <a:lstStyle/>
        <a:p>
          <a:endParaRPr lang="en-US"/>
        </a:p>
      </dgm:t>
    </dgm:pt>
    <dgm:pt modelId="{F239DA10-7446-4072-B3D1-F399DB56E976}" type="sibTrans" cxnId="{4771215F-BE97-4202-9A68-F4DC995CD887}">
      <dgm:prSet/>
      <dgm:spPr/>
      <dgm:t>
        <a:bodyPr/>
        <a:lstStyle/>
        <a:p>
          <a:endParaRPr lang="en-US"/>
        </a:p>
      </dgm:t>
    </dgm:pt>
    <dgm:pt modelId="{BA183CE1-4131-40F2-A86A-55CD768D50D3}">
      <dgm:prSet phldrT="[Text]"/>
      <dgm:spPr/>
      <dgm:t>
        <a:bodyPr/>
        <a:lstStyle/>
        <a:p>
          <a:r>
            <a:rPr lang="en-US" dirty="0"/>
            <a:t>Update event successfully</a:t>
          </a:r>
        </a:p>
      </dgm:t>
    </dgm:pt>
    <dgm:pt modelId="{10FD4DAC-BB33-4D06-93B3-6C78088B93CE}" type="parTrans" cxnId="{5E8D9CC8-A91D-4A63-A026-3B296E424647}">
      <dgm:prSet/>
      <dgm:spPr/>
      <dgm:t>
        <a:bodyPr/>
        <a:lstStyle/>
        <a:p>
          <a:endParaRPr lang="en-US"/>
        </a:p>
      </dgm:t>
    </dgm:pt>
    <dgm:pt modelId="{55BD761C-F4CF-4355-934E-0CEC338FB687}" type="sibTrans" cxnId="{5E8D9CC8-A91D-4A63-A026-3B296E424647}">
      <dgm:prSet/>
      <dgm:spPr/>
      <dgm:t>
        <a:bodyPr/>
        <a:lstStyle/>
        <a:p>
          <a:endParaRPr lang="en-US"/>
        </a:p>
      </dgm:t>
    </dgm:pt>
    <dgm:pt modelId="{F3711243-B8B1-4207-ABA7-F323E7E51F84}">
      <dgm:prSet phldrT="[Text]"/>
      <dgm:spPr/>
      <dgm:t>
        <a:bodyPr/>
        <a:lstStyle/>
        <a:p>
          <a:r>
            <a:rPr lang="en-US" dirty="0"/>
            <a:t>Update second event which overlaps with first one</a:t>
          </a:r>
        </a:p>
      </dgm:t>
    </dgm:pt>
    <dgm:pt modelId="{5190051E-4BCD-497F-9BCC-67E301722F11}" type="parTrans" cxnId="{48D4E3FB-CBD4-402D-A00A-A54FC65343D6}">
      <dgm:prSet/>
      <dgm:spPr/>
      <dgm:t>
        <a:bodyPr/>
        <a:lstStyle/>
        <a:p>
          <a:endParaRPr lang="en-US"/>
        </a:p>
      </dgm:t>
    </dgm:pt>
    <dgm:pt modelId="{DCB06F18-33D6-4BC9-BF12-ECA798D8A4E0}" type="sibTrans" cxnId="{48D4E3FB-CBD4-402D-A00A-A54FC65343D6}">
      <dgm:prSet/>
      <dgm:spPr/>
      <dgm:t>
        <a:bodyPr/>
        <a:lstStyle/>
        <a:p>
          <a:endParaRPr lang="en-US"/>
        </a:p>
      </dgm:t>
    </dgm:pt>
    <dgm:pt modelId="{7AA923EF-6C15-4CAD-9D36-552DCAABBA1C}">
      <dgm:prSet phldrT="[Text]"/>
      <dgm:spPr/>
      <dgm:t>
        <a:bodyPr/>
        <a:lstStyle/>
        <a:p>
          <a:r>
            <a:rPr lang="en-US" dirty="0"/>
            <a:t>Update a second event with too large travel duration to get there</a:t>
          </a:r>
        </a:p>
      </dgm:t>
    </dgm:pt>
    <dgm:pt modelId="{ABD1EFD9-105C-4BF7-818B-479DB6C712FE}" type="parTrans" cxnId="{9A989E93-0E67-4BEF-A47E-B336DE25C49E}">
      <dgm:prSet/>
      <dgm:spPr/>
      <dgm:t>
        <a:bodyPr/>
        <a:lstStyle/>
        <a:p>
          <a:endParaRPr lang="en-US"/>
        </a:p>
      </dgm:t>
    </dgm:pt>
    <dgm:pt modelId="{DB72FD0C-9D78-4F25-A70F-EC4AF94E78E3}" type="sibTrans" cxnId="{9A989E93-0E67-4BEF-A47E-B336DE25C49E}">
      <dgm:prSet/>
      <dgm:spPr/>
      <dgm:t>
        <a:bodyPr/>
        <a:lstStyle/>
        <a:p>
          <a:endParaRPr lang="en-US"/>
        </a:p>
      </dgm:t>
    </dgm:pt>
    <dgm:pt modelId="{21A1A981-223B-4851-A4F6-CC0CECE7EB0C}" type="pres">
      <dgm:prSet presAssocID="{68537E45-1AA4-4FB4-9ACC-2C6D6AD508AB}" presName="diagram" presStyleCnt="0">
        <dgm:presLayoutVars>
          <dgm:chPref val="1"/>
          <dgm:dir/>
          <dgm:animOne val="branch"/>
          <dgm:animLvl val="lvl"/>
          <dgm:resizeHandles/>
        </dgm:presLayoutVars>
      </dgm:prSet>
      <dgm:spPr/>
    </dgm:pt>
    <dgm:pt modelId="{0AE21219-9836-4676-A123-21AE1AC6A282}" type="pres">
      <dgm:prSet presAssocID="{29166226-514C-482F-A839-594FABC4C176}" presName="root" presStyleCnt="0"/>
      <dgm:spPr/>
    </dgm:pt>
    <dgm:pt modelId="{C9C2D388-7924-4457-9988-E865DFBD2D0C}" type="pres">
      <dgm:prSet presAssocID="{29166226-514C-482F-A839-594FABC4C176}" presName="rootComposite" presStyleCnt="0"/>
      <dgm:spPr/>
    </dgm:pt>
    <dgm:pt modelId="{F08E3B85-AB6A-4611-9BFF-52815CC7055E}" type="pres">
      <dgm:prSet presAssocID="{29166226-514C-482F-A839-594FABC4C176}" presName="rootText" presStyleLbl="node1" presStyleIdx="0" presStyleCnt="5"/>
      <dgm:spPr/>
    </dgm:pt>
    <dgm:pt modelId="{D4338E7C-A08C-4245-9078-64B8D1BD288E}" type="pres">
      <dgm:prSet presAssocID="{29166226-514C-482F-A839-594FABC4C176}" presName="rootConnector" presStyleLbl="node1" presStyleIdx="0" presStyleCnt="5"/>
      <dgm:spPr/>
    </dgm:pt>
    <dgm:pt modelId="{71DF2BFF-7445-4B10-95F1-64B53DBAD304}" type="pres">
      <dgm:prSet presAssocID="{29166226-514C-482F-A839-594FABC4C176}" presName="childShape" presStyleCnt="0"/>
      <dgm:spPr/>
    </dgm:pt>
    <dgm:pt modelId="{85C461C1-3AE9-44C0-A92D-12510B1120C2}" type="pres">
      <dgm:prSet presAssocID="{BA22E68A-C28C-43E2-89C7-01FECA5B8137}" presName="Name13" presStyleLbl="parChTrans1D2" presStyleIdx="0" presStyleCnt="13"/>
      <dgm:spPr/>
    </dgm:pt>
    <dgm:pt modelId="{7216A686-65C6-43ED-9911-75C0802CFF25}" type="pres">
      <dgm:prSet presAssocID="{F398CDF2-CB7B-45A2-B287-6C9D135F7AB3}" presName="childText" presStyleLbl="bgAcc1" presStyleIdx="0" presStyleCnt="13">
        <dgm:presLayoutVars>
          <dgm:bulletEnabled val="1"/>
        </dgm:presLayoutVars>
      </dgm:prSet>
      <dgm:spPr/>
    </dgm:pt>
    <dgm:pt modelId="{FE249252-FADB-4D87-8D4E-EDBD1DBC7AB9}" type="pres">
      <dgm:prSet presAssocID="{87B0F34A-A494-401D-AE5F-B39D17700506}" presName="Name13" presStyleLbl="parChTrans1D2" presStyleIdx="1" presStyleCnt="13"/>
      <dgm:spPr/>
    </dgm:pt>
    <dgm:pt modelId="{BED09D70-C313-4AB1-AB55-FD21991AF878}" type="pres">
      <dgm:prSet presAssocID="{57856A4B-4655-461B-8F0C-FCBD6400BFA5}" presName="childText" presStyleLbl="bgAcc1" presStyleIdx="1" presStyleCnt="13">
        <dgm:presLayoutVars>
          <dgm:bulletEnabled val="1"/>
        </dgm:presLayoutVars>
      </dgm:prSet>
      <dgm:spPr/>
    </dgm:pt>
    <dgm:pt modelId="{3FD4030A-2569-4FE6-8EC2-470EF173EC87}" type="pres">
      <dgm:prSet presAssocID="{5B458267-CAFB-48AD-B499-F391E3E93E9F}" presName="Name13" presStyleLbl="parChTrans1D2" presStyleIdx="2" presStyleCnt="13"/>
      <dgm:spPr/>
    </dgm:pt>
    <dgm:pt modelId="{343AC7E7-4268-4358-8BCF-06D0D606E1A4}" type="pres">
      <dgm:prSet presAssocID="{1592B5F6-B763-4078-8613-16804AF29F13}" presName="childText" presStyleLbl="bgAcc1" presStyleIdx="2" presStyleCnt="13">
        <dgm:presLayoutVars>
          <dgm:bulletEnabled val="1"/>
        </dgm:presLayoutVars>
      </dgm:prSet>
      <dgm:spPr/>
    </dgm:pt>
    <dgm:pt modelId="{743DCC71-B1E7-4BA8-882D-FA4B8C1165A9}" type="pres">
      <dgm:prSet presAssocID="{342BE69D-AAFB-46CD-A2C7-0BDCE159D936}" presName="Name13" presStyleLbl="parChTrans1D2" presStyleIdx="3" presStyleCnt="13"/>
      <dgm:spPr/>
    </dgm:pt>
    <dgm:pt modelId="{B1A8B2A9-A490-444C-8B3E-0FDCC50B03F3}" type="pres">
      <dgm:prSet presAssocID="{7409F065-35BD-490A-B615-2B684831B195}" presName="childText" presStyleLbl="bgAcc1" presStyleIdx="3" presStyleCnt="13">
        <dgm:presLayoutVars>
          <dgm:bulletEnabled val="1"/>
        </dgm:presLayoutVars>
      </dgm:prSet>
      <dgm:spPr/>
    </dgm:pt>
    <dgm:pt modelId="{3CA39C6C-5125-4E9A-B998-75E57D9F21EA}" type="pres">
      <dgm:prSet presAssocID="{B2083014-AE22-4944-879A-A8D632A4C66A}" presName="Name13" presStyleLbl="parChTrans1D2" presStyleIdx="4" presStyleCnt="13"/>
      <dgm:spPr/>
    </dgm:pt>
    <dgm:pt modelId="{68014956-B96A-46E6-9552-64015D5B014D}" type="pres">
      <dgm:prSet presAssocID="{4288899A-8D5C-44BD-8A42-1FFCC5550C0E}" presName="childText" presStyleLbl="bgAcc1" presStyleIdx="4" presStyleCnt="13">
        <dgm:presLayoutVars>
          <dgm:bulletEnabled val="1"/>
        </dgm:presLayoutVars>
      </dgm:prSet>
      <dgm:spPr/>
    </dgm:pt>
    <dgm:pt modelId="{60E69492-F1F1-4FA9-A777-C71493981503}" type="pres">
      <dgm:prSet presAssocID="{E4571160-FF18-4ACA-9723-0FD71CA70E8E}" presName="root" presStyleCnt="0"/>
      <dgm:spPr/>
    </dgm:pt>
    <dgm:pt modelId="{43EA34F6-DE79-4FDD-8332-74DDF9E7D42C}" type="pres">
      <dgm:prSet presAssocID="{E4571160-FF18-4ACA-9723-0FD71CA70E8E}" presName="rootComposite" presStyleCnt="0"/>
      <dgm:spPr/>
    </dgm:pt>
    <dgm:pt modelId="{4C6717C9-5A34-4367-BA8B-DDC43A18F0C9}" type="pres">
      <dgm:prSet presAssocID="{E4571160-FF18-4ACA-9723-0FD71CA70E8E}" presName="rootText" presStyleLbl="node1" presStyleIdx="1" presStyleCnt="5"/>
      <dgm:spPr/>
    </dgm:pt>
    <dgm:pt modelId="{2D613599-84FA-4B8C-A622-E42B6BC6651A}" type="pres">
      <dgm:prSet presAssocID="{E4571160-FF18-4ACA-9723-0FD71CA70E8E}" presName="rootConnector" presStyleLbl="node1" presStyleIdx="1" presStyleCnt="5"/>
      <dgm:spPr/>
    </dgm:pt>
    <dgm:pt modelId="{2FBB78B3-8FC0-4763-B21F-E4EA1B6826D1}" type="pres">
      <dgm:prSet presAssocID="{E4571160-FF18-4ACA-9723-0FD71CA70E8E}" presName="childShape" presStyleCnt="0"/>
      <dgm:spPr/>
    </dgm:pt>
    <dgm:pt modelId="{2262E5DA-16FC-47E4-9E4D-5F3E8508CA61}" type="pres">
      <dgm:prSet presAssocID="{D82A5A83-5020-423A-B1BB-CB8E95034436}" presName="Name13" presStyleLbl="parChTrans1D2" presStyleIdx="5" presStyleCnt="13"/>
      <dgm:spPr/>
    </dgm:pt>
    <dgm:pt modelId="{9E14C0FC-9BD2-4DA7-BA08-D5F2CB3CD4EF}" type="pres">
      <dgm:prSet presAssocID="{1FEB786E-D554-4BB6-89C2-ED7881DE43E0}" presName="childText" presStyleLbl="bgAcc1" presStyleIdx="5" presStyleCnt="13">
        <dgm:presLayoutVars>
          <dgm:bulletEnabled val="1"/>
        </dgm:presLayoutVars>
      </dgm:prSet>
      <dgm:spPr/>
    </dgm:pt>
    <dgm:pt modelId="{5AB72215-0D0E-4421-BA2B-EAACACDBBA9C}" type="pres">
      <dgm:prSet presAssocID="{233D2ECA-B25F-49EA-A46C-F791DEF0E083}" presName="Name13" presStyleLbl="parChTrans1D2" presStyleIdx="6" presStyleCnt="13"/>
      <dgm:spPr/>
    </dgm:pt>
    <dgm:pt modelId="{2B085FF8-F9E9-4C9C-8F61-AF5F44E641D1}" type="pres">
      <dgm:prSet presAssocID="{83C1EEB8-08C4-4144-9FD1-4CAB510C5B91}" presName="childText" presStyleLbl="bgAcc1" presStyleIdx="6" presStyleCnt="13">
        <dgm:presLayoutVars>
          <dgm:bulletEnabled val="1"/>
        </dgm:presLayoutVars>
      </dgm:prSet>
      <dgm:spPr/>
    </dgm:pt>
    <dgm:pt modelId="{7F6ABA75-CDE1-4B97-8352-6CACC79DE32D}" type="pres">
      <dgm:prSet presAssocID="{10FD4DAC-BB33-4D06-93B3-6C78088B93CE}" presName="Name13" presStyleLbl="parChTrans1D2" presStyleIdx="7" presStyleCnt="13"/>
      <dgm:spPr/>
    </dgm:pt>
    <dgm:pt modelId="{66E1A082-E208-4C0F-B22E-A030343709B3}" type="pres">
      <dgm:prSet presAssocID="{BA183CE1-4131-40F2-A86A-55CD768D50D3}" presName="childText" presStyleLbl="bgAcc1" presStyleIdx="7" presStyleCnt="13">
        <dgm:presLayoutVars>
          <dgm:bulletEnabled val="1"/>
        </dgm:presLayoutVars>
      </dgm:prSet>
      <dgm:spPr/>
    </dgm:pt>
    <dgm:pt modelId="{F8BEECC2-19B9-4F63-84CC-3E5476B18F41}" type="pres">
      <dgm:prSet presAssocID="{5190051E-4BCD-497F-9BCC-67E301722F11}" presName="Name13" presStyleLbl="parChTrans1D2" presStyleIdx="8" presStyleCnt="13"/>
      <dgm:spPr/>
    </dgm:pt>
    <dgm:pt modelId="{9F570B7A-40DA-40A4-B573-C392A942CD55}" type="pres">
      <dgm:prSet presAssocID="{F3711243-B8B1-4207-ABA7-F323E7E51F84}" presName="childText" presStyleLbl="bgAcc1" presStyleIdx="8" presStyleCnt="13">
        <dgm:presLayoutVars>
          <dgm:bulletEnabled val="1"/>
        </dgm:presLayoutVars>
      </dgm:prSet>
      <dgm:spPr/>
    </dgm:pt>
    <dgm:pt modelId="{3FCA4E63-5052-4A88-92A0-876F5095B377}" type="pres">
      <dgm:prSet presAssocID="{ABD1EFD9-105C-4BF7-818B-479DB6C712FE}" presName="Name13" presStyleLbl="parChTrans1D2" presStyleIdx="9" presStyleCnt="13"/>
      <dgm:spPr/>
    </dgm:pt>
    <dgm:pt modelId="{92E336D4-2AB4-42AE-B5CD-5972730FCF66}" type="pres">
      <dgm:prSet presAssocID="{7AA923EF-6C15-4CAD-9D36-552DCAABBA1C}" presName="childText" presStyleLbl="bgAcc1" presStyleIdx="9" presStyleCnt="13">
        <dgm:presLayoutVars>
          <dgm:bulletEnabled val="1"/>
        </dgm:presLayoutVars>
      </dgm:prSet>
      <dgm:spPr/>
    </dgm:pt>
    <dgm:pt modelId="{9AC89F1B-A8C0-4C5F-8460-339E1A475D2D}" type="pres">
      <dgm:prSet presAssocID="{AAB4B9BD-446A-49B5-884B-1226B758969D}" presName="root" presStyleCnt="0"/>
      <dgm:spPr/>
    </dgm:pt>
    <dgm:pt modelId="{14CE4EEA-602B-438E-960B-6A4DDFC616FE}" type="pres">
      <dgm:prSet presAssocID="{AAB4B9BD-446A-49B5-884B-1226B758969D}" presName="rootComposite" presStyleCnt="0"/>
      <dgm:spPr/>
    </dgm:pt>
    <dgm:pt modelId="{95DAABDB-7C4B-4F8C-991A-E33B33D0775A}" type="pres">
      <dgm:prSet presAssocID="{AAB4B9BD-446A-49B5-884B-1226B758969D}" presName="rootText" presStyleLbl="node1" presStyleIdx="2" presStyleCnt="5"/>
      <dgm:spPr/>
    </dgm:pt>
    <dgm:pt modelId="{8B942395-3F59-4CD2-95CB-41E02FE89ACD}" type="pres">
      <dgm:prSet presAssocID="{AAB4B9BD-446A-49B5-884B-1226B758969D}" presName="rootConnector" presStyleLbl="node1" presStyleIdx="2" presStyleCnt="5"/>
      <dgm:spPr/>
    </dgm:pt>
    <dgm:pt modelId="{39EB57FB-5330-49CA-8D60-1C951A803E57}" type="pres">
      <dgm:prSet presAssocID="{AAB4B9BD-446A-49B5-884B-1226B758969D}" presName="childShape" presStyleCnt="0"/>
      <dgm:spPr/>
    </dgm:pt>
    <dgm:pt modelId="{7083C4C8-3E09-4723-9C47-20B16C46FE62}" type="pres">
      <dgm:prSet presAssocID="{1141DC6F-238B-448E-AC51-A3B203ED5A37}" presName="Name13" presStyleLbl="parChTrans1D2" presStyleIdx="10" presStyleCnt="13"/>
      <dgm:spPr/>
    </dgm:pt>
    <dgm:pt modelId="{18A89A21-D623-465A-989C-251E067FFB2D}" type="pres">
      <dgm:prSet presAssocID="{3DCC52BA-6F6A-45D2-B2FF-2498257F8E3A}" presName="childText" presStyleLbl="bgAcc1" presStyleIdx="10" presStyleCnt="13">
        <dgm:presLayoutVars>
          <dgm:bulletEnabled val="1"/>
        </dgm:presLayoutVars>
      </dgm:prSet>
      <dgm:spPr/>
    </dgm:pt>
    <dgm:pt modelId="{00D70844-33A7-4643-9451-64E545E773CD}" type="pres">
      <dgm:prSet presAssocID="{7EEEA4BE-F5F1-46E5-8101-C381792FF9B4}" presName="root" presStyleCnt="0"/>
      <dgm:spPr/>
    </dgm:pt>
    <dgm:pt modelId="{1F585921-A1C4-4749-BCD6-47CE94AEE556}" type="pres">
      <dgm:prSet presAssocID="{7EEEA4BE-F5F1-46E5-8101-C381792FF9B4}" presName="rootComposite" presStyleCnt="0"/>
      <dgm:spPr/>
    </dgm:pt>
    <dgm:pt modelId="{752DAB8D-424E-4A61-9183-DA2A61E7E460}" type="pres">
      <dgm:prSet presAssocID="{7EEEA4BE-F5F1-46E5-8101-C381792FF9B4}" presName="rootText" presStyleLbl="node1" presStyleIdx="3" presStyleCnt="5"/>
      <dgm:spPr/>
    </dgm:pt>
    <dgm:pt modelId="{2ADB67DD-7072-480B-8F7E-71A2DABE6A44}" type="pres">
      <dgm:prSet presAssocID="{7EEEA4BE-F5F1-46E5-8101-C381792FF9B4}" presName="rootConnector" presStyleLbl="node1" presStyleIdx="3" presStyleCnt="5"/>
      <dgm:spPr/>
    </dgm:pt>
    <dgm:pt modelId="{57A91F13-446C-4296-8B2D-26687ADA0C35}" type="pres">
      <dgm:prSet presAssocID="{7EEEA4BE-F5F1-46E5-8101-C381792FF9B4}" presName="childShape" presStyleCnt="0"/>
      <dgm:spPr/>
    </dgm:pt>
    <dgm:pt modelId="{0E00A47F-FB32-4431-8D9C-3142E319914A}" type="pres">
      <dgm:prSet presAssocID="{9645B669-6C55-4CDF-97AD-84F9002AD170}" presName="Name13" presStyleLbl="parChTrans1D2" presStyleIdx="11" presStyleCnt="13"/>
      <dgm:spPr/>
    </dgm:pt>
    <dgm:pt modelId="{CD42D293-170C-49C4-A474-3887F85C639A}" type="pres">
      <dgm:prSet presAssocID="{F4AAECCF-370F-4C96-BC0F-E016A1C97128}" presName="childText" presStyleLbl="bgAcc1" presStyleIdx="11" presStyleCnt="13">
        <dgm:presLayoutVars>
          <dgm:bulletEnabled val="1"/>
        </dgm:presLayoutVars>
      </dgm:prSet>
      <dgm:spPr/>
    </dgm:pt>
    <dgm:pt modelId="{D507B660-DFE1-45F9-B023-90DB997A4630}" type="pres">
      <dgm:prSet presAssocID="{E257E4A4-648E-46AE-BC2E-A5F19211AD83}" presName="root" presStyleCnt="0"/>
      <dgm:spPr/>
    </dgm:pt>
    <dgm:pt modelId="{08785F21-82F4-4F19-A0CC-B4D2DB635FCF}" type="pres">
      <dgm:prSet presAssocID="{E257E4A4-648E-46AE-BC2E-A5F19211AD83}" presName="rootComposite" presStyleCnt="0"/>
      <dgm:spPr/>
    </dgm:pt>
    <dgm:pt modelId="{AE2F2225-2C1C-4844-904B-095D6768694D}" type="pres">
      <dgm:prSet presAssocID="{E257E4A4-648E-46AE-BC2E-A5F19211AD83}" presName="rootText" presStyleLbl="node1" presStyleIdx="4" presStyleCnt="5"/>
      <dgm:spPr/>
    </dgm:pt>
    <dgm:pt modelId="{74B14827-1DD0-4584-919F-14F1121F1526}" type="pres">
      <dgm:prSet presAssocID="{E257E4A4-648E-46AE-BC2E-A5F19211AD83}" presName="rootConnector" presStyleLbl="node1" presStyleIdx="4" presStyleCnt="5"/>
      <dgm:spPr/>
    </dgm:pt>
    <dgm:pt modelId="{7A797039-2A19-46C1-9860-95D81D5EBD0F}" type="pres">
      <dgm:prSet presAssocID="{E257E4A4-648E-46AE-BC2E-A5F19211AD83}" presName="childShape" presStyleCnt="0"/>
      <dgm:spPr/>
    </dgm:pt>
    <dgm:pt modelId="{F11ADDA5-CBA6-4BA8-B713-B34A9A778D84}" type="pres">
      <dgm:prSet presAssocID="{898FE30D-BDD2-49FA-9BEE-3931FE043F21}" presName="Name13" presStyleLbl="parChTrans1D2" presStyleIdx="12" presStyleCnt="13"/>
      <dgm:spPr/>
    </dgm:pt>
    <dgm:pt modelId="{A644FF5F-FF7A-44D4-869F-277EC5CE37FC}" type="pres">
      <dgm:prSet presAssocID="{A46A544C-131D-47F6-8A25-BC785B61A878}" presName="childText" presStyleLbl="bgAcc1" presStyleIdx="12" presStyleCnt="13">
        <dgm:presLayoutVars>
          <dgm:bulletEnabled val="1"/>
        </dgm:presLayoutVars>
      </dgm:prSet>
      <dgm:spPr/>
    </dgm:pt>
  </dgm:ptLst>
  <dgm:cxnLst>
    <dgm:cxn modelId="{04CAF602-2F58-4025-A251-63A687090B64}" type="presOf" srcId="{1FEB786E-D554-4BB6-89C2-ED7881DE43E0}" destId="{9E14C0FC-9BD2-4DA7-BA08-D5F2CB3CD4EF}" srcOrd="0" destOrd="0" presId="urn:microsoft.com/office/officeart/2005/8/layout/hierarchy3"/>
    <dgm:cxn modelId="{B8CA000E-8F34-4464-AE17-81E0E8B9B11F}" srcId="{29166226-514C-482F-A839-594FABC4C176}" destId="{F398CDF2-CB7B-45A2-B287-6C9D135F7AB3}" srcOrd="0" destOrd="0" parTransId="{BA22E68A-C28C-43E2-89C7-01FECA5B8137}" sibTransId="{6FDD3557-5BA3-4B57-946C-7654D9ED9CBD}"/>
    <dgm:cxn modelId="{572F3F11-64DB-4D47-A603-F2D9A26E7424}" srcId="{29166226-514C-482F-A839-594FABC4C176}" destId="{57856A4B-4655-461B-8F0C-FCBD6400BFA5}" srcOrd="1" destOrd="0" parTransId="{87B0F34A-A494-401D-AE5F-B39D17700506}" sibTransId="{18C69BF5-D73A-47CD-A313-EFD7531B0CF6}"/>
    <dgm:cxn modelId="{A65F1A12-1004-4126-8B62-D5BD34023F41}" srcId="{29166226-514C-482F-A839-594FABC4C176}" destId="{4288899A-8D5C-44BD-8A42-1FFCC5550C0E}" srcOrd="4" destOrd="0" parTransId="{B2083014-AE22-4944-879A-A8D632A4C66A}" sibTransId="{7160A730-DC84-421C-8DD0-6E3B44847399}"/>
    <dgm:cxn modelId="{3F7B5114-2D19-4FC5-97EB-B2DE3D7AC249}" srcId="{68537E45-1AA4-4FB4-9ACC-2C6D6AD508AB}" destId="{E4571160-FF18-4ACA-9723-0FD71CA70E8E}" srcOrd="1" destOrd="0" parTransId="{30430588-D785-4D98-A417-51D713A49511}" sibTransId="{34F9951A-F247-4528-B327-41E7FC36C04F}"/>
    <dgm:cxn modelId="{06410F17-CAB6-4EE1-B26B-F88EFDCB7B0C}" type="presOf" srcId="{5190051E-4BCD-497F-9BCC-67E301722F11}" destId="{F8BEECC2-19B9-4F63-84CC-3E5476B18F41}" srcOrd="0" destOrd="0" presId="urn:microsoft.com/office/officeart/2005/8/layout/hierarchy3"/>
    <dgm:cxn modelId="{11DB2B1B-3902-445B-956E-EB0975173F47}" type="presOf" srcId="{E4571160-FF18-4ACA-9723-0FD71CA70E8E}" destId="{2D613599-84FA-4B8C-A622-E42B6BC6651A}" srcOrd="1" destOrd="0" presId="urn:microsoft.com/office/officeart/2005/8/layout/hierarchy3"/>
    <dgm:cxn modelId="{A80AA925-48AE-4669-892C-33CFA6F045C2}" srcId="{68537E45-1AA4-4FB4-9ACC-2C6D6AD508AB}" destId="{7EEEA4BE-F5F1-46E5-8101-C381792FF9B4}" srcOrd="3" destOrd="0" parTransId="{FCF8FC15-E7BF-481C-8E48-0ABA41BD914F}" sibTransId="{0A0C717C-0FB3-4E36-A2C1-12533F82E8A1}"/>
    <dgm:cxn modelId="{D569D62C-AF0C-4018-9CDF-EE10E35D471E}" type="presOf" srcId="{5B458267-CAFB-48AD-B499-F391E3E93E9F}" destId="{3FD4030A-2569-4FE6-8EC2-470EF173EC87}" srcOrd="0" destOrd="0" presId="urn:microsoft.com/office/officeart/2005/8/layout/hierarchy3"/>
    <dgm:cxn modelId="{EC39F636-A206-4E99-A87F-FFEA7818FAB5}" type="presOf" srcId="{7AA923EF-6C15-4CAD-9D36-552DCAABBA1C}" destId="{92E336D4-2AB4-42AE-B5CD-5972730FCF66}" srcOrd="0" destOrd="0" presId="urn:microsoft.com/office/officeart/2005/8/layout/hierarchy3"/>
    <dgm:cxn modelId="{FB76A03A-A0D7-49C9-84F8-CD07EE4A26FA}" type="presOf" srcId="{29166226-514C-482F-A839-594FABC4C176}" destId="{F08E3B85-AB6A-4611-9BFF-52815CC7055E}" srcOrd="0" destOrd="0" presId="urn:microsoft.com/office/officeart/2005/8/layout/hierarchy3"/>
    <dgm:cxn modelId="{7DB15C3B-32F3-41F2-A620-E06EC235E36A}" type="presOf" srcId="{E257E4A4-648E-46AE-BC2E-A5F19211AD83}" destId="{AE2F2225-2C1C-4844-904B-095D6768694D}" srcOrd="0" destOrd="0" presId="urn:microsoft.com/office/officeart/2005/8/layout/hierarchy3"/>
    <dgm:cxn modelId="{9F03283E-F09C-40C7-BA49-6FDF2C982067}" srcId="{E4571160-FF18-4ACA-9723-0FD71CA70E8E}" destId="{1FEB786E-D554-4BB6-89C2-ED7881DE43E0}" srcOrd="0" destOrd="0" parTransId="{D82A5A83-5020-423A-B1BB-CB8E95034436}" sibTransId="{970FD46A-13D2-4744-90DD-A8B66C854A92}"/>
    <dgm:cxn modelId="{4771215F-BE97-4202-9A68-F4DC995CD887}" srcId="{E4571160-FF18-4ACA-9723-0FD71CA70E8E}" destId="{83C1EEB8-08C4-4144-9FD1-4CAB510C5B91}" srcOrd="1" destOrd="0" parTransId="{233D2ECA-B25F-49EA-A46C-F791DEF0E083}" sibTransId="{F239DA10-7446-4072-B3D1-F399DB56E976}"/>
    <dgm:cxn modelId="{55889E60-C4ED-4300-9DF6-2C4DA1DDA349}" srcId="{68537E45-1AA4-4FB4-9ACC-2C6D6AD508AB}" destId="{29166226-514C-482F-A839-594FABC4C176}" srcOrd="0" destOrd="0" parTransId="{9F9ECAF7-ACF2-4E93-823C-D0D5AA7238ED}" sibTransId="{C70BC27C-116E-4818-BE21-19A20DEB36C7}"/>
    <dgm:cxn modelId="{8A852241-F2A6-40A9-84BF-F33FF34CC715}" type="presOf" srcId="{342BE69D-AAFB-46CD-A2C7-0BDCE159D936}" destId="{743DCC71-B1E7-4BA8-882D-FA4B8C1165A9}" srcOrd="0" destOrd="0" presId="urn:microsoft.com/office/officeart/2005/8/layout/hierarchy3"/>
    <dgm:cxn modelId="{6C1F8841-E478-4C63-9DE6-D6E6F6044C93}" type="presOf" srcId="{29166226-514C-482F-A839-594FABC4C176}" destId="{D4338E7C-A08C-4245-9078-64B8D1BD288E}" srcOrd="1" destOrd="0" presId="urn:microsoft.com/office/officeart/2005/8/layout/hierarchy3"/>
    <dgm:cxn modelId="{F4CD7342-0B2F-4DBD-AE06-2608C333AE2B}" srcId="{AAB4B9BD-446A-49B5-884B-1226B758969D}" destId="{3DCC52BA-6F6A-45D2-B2FF-2498257F8E3A}" srcOrd="0" destOrd="0" parTransId="{1141DC6F-238B-448E-AC51-A3B203ED5A37}" sibTransId="{9D330415-0590-43BF-8FD2-02C0D34298EA}"/>
    <dgm:cxn modelId="{C80E4664-AD87-4BFF-9360-A1169A7E078C}" type="presOf" srcId="{4288899A-8D5C-44BD-8A42-1FFCC5550C0E}" destId="{68014956-B96A-46E6-9552-64015D5B014D}" srcOrd="0" destOrd="0" presId="urn:microsoft.com/office/officeart/2005/8/layout/hierarchy3"/>
    <dgm:cxn modelId="{6F660848-1224-4611-A10C-75C1E733653A}" type="presOf" srcId="{A46A544C-131D-47F6-8A25-BC785B61A878}" destId="{A644FF5F-FF7A-44D4-869F-277EC5CE37FC}" srcOrd="0" destOrd="0" presId="urn:microsoft.com/office/officeart/2005/8/layout/hierarchy3"/>
    <dgm:cxn modelId="{B315FF49-0E8D-49DE-AD23-6D991C61C947}" srcId="{68537E45-1AA4-4FB4-9ACC-2C6D6AD508AB}" destId="{AAB4B9BD-446A-49B5-884B-1226B758969D}" srcOrd="2" destOrd="0" parTransId="{6B1C49AF-E27F-4D73-B11B-5D988DAFB5DA}" sibTransId="{D5C4B74B-E026-48A4-9D1A-123ED9C449E4}"/>
    <dgm:cxn modelId="{3A73064C-E925-47F3-81AD-5A624F2AC4E1}" type="presOf" srcId="{233D2ECA-B25F-49EA-A46C-F791DEF0E083}" destId="{5AB72215-0D0E-4421-BA2B-EAACACDBBA9C}" srcOrd="0" destOrd="0" presId="urn:microsoft.com/office/officeart/2005/8/layout/hierarchy3"/>
    <dgm:cxn modelId="{138B8E55-3FE2-4C61-B469-E4B317329E04}" type="presOf" srcId="{7EEEA4BE-F5F1-46E5-8101-C381792FF9B4}" destId="{752DAB8D-424E-4A61-9183-DA2A61E7E460}" srcOrd="0" destOrd="0" presId="urn:microsoft.com/office/officeart/2005/8/layout/hierarchy3"/>
    <dgm:cxn modelId="{D0071780-B1AD-4988-96EA-77349DFE54CB}" type="presOf" srcId="{9645B669-6C55-4CDF-97AD-84F9002AD170}" destId="{0E00A47F-FB32-4431-8D9C-3142E319914A}" srcOrd="0" destOrd="0" presId="urn:microsoft.com/office/officeart/2005/8/layout/hierarchy3"/>
    <dgm:cxn modelId="{723DA780-27CD-46A4-BFF2-96DCAF8DD66E}" srcId="{E257E4A4-648E-46AE-BC2E-A5F19211AD83}" destId="{A46A544C-131D-47F6-8A25-BC785B61A878}" srcOrd="0" destOrd="0" parTransId="{898FE30D-BDD2-49FA-9BEE-3931FE043F21}" sibTransId="{E8E2F1B4-C322-4F6B-84D0-AB22D6D385BA}"/>
    <dgm:cxn modelId="{E8EE3185-DAFD-464A-95C8-E64E0973652B}" type="presOf" srcId="{7409F065-35BD-490A-B615-2B684831B195}" destId="{B1A8B2A9-A490-444C-8B3E-0FDCC50B03F3}" srcOrd="0" destOrd="0" presId="urn:microsoft.com/office/officeart/2005/8/layout/hierarchy3"/>
    <dgm:cxn modelId="{A404C98B-038F-4E49-A355-848CA5567977}" type="presOf" srcId="{7EEEA4BE-F5F1-46E5-8101-C381792FF9B4}" destId="{2ADB67DD-7072-480B-8F7E-71A2DABE6A44}" srcOrd="1" destOrd="0" presId="urn:microsoft.com/office/officeart/2005/8/layout/hierarchy3"/>
    <dgm:cxn modelId="{CE3BE48F-7249-4753-929E-BC3054D61612}" type="presOf" srcId="{87B0F34A-A494-401D-AE5F-B39D17700506}" destId="{FE249252-FADB-4D87-8D4E-EDBD1DBC7AB9}" srcOrd="0" destOrd="0" presId="urn:microsoft.com/office/officeart/2005/8/layout/hierarchy3"/>
    <dgm:cxn modelId="{FF55FE90-40C4-401E-9243-8D270EC6632D}" type="presOf" srcId="{898FE30D-BDD2-49FA-9BEE-3931FE043F21}" destId="{F11ADDA5-CBA6-4BA8-B713-B34A9A778D84}" srcOrd="0" destOrd="0" presId="urn:microsoft.com/office/officeart/2005/8/layout/hierarchy3"/>
    <dgm:cxn modelId="{9A989E93-0E67-4BEF-A47E-B336DE25C49E}" srcId="{E4571160-FF18-4ACA-9723-0FD71CA70E8E}" destId="{7AA923EF-6C15-4CAD-9D36-552DCAABBA1C}" srcOrd="4" destOrd="0" parTransId="{ABD1EFD9-105C-4BF7-818B-479DB6C712FE}" sibTransId="{DB72FD0C-9D78-4F25-A70F-EC4AF94E78E3}"/>
    <dgm:cxn modelId="{B1363096-2408-4C79-81C9-4CC9D6EFC339}" type="presOf" srcId="{1141DC6F-238B-448E-AC51-A3B203ED5A37}" destId="{7083C4C8-3E09-4723-9C47-20B16C46FE62}" srcOrd="0" destOrd="0" presId="urn:microsoft.com/office/officeart/2005/8/layout/hierarchy3"/>
    <dgm:cxn modelId="{77346D96-E66C-46D8-8B52-4C8B2EB63B1C}" type="presOf" srcId="{F398CDF2-CB7B-45A2-B287-6C9D135F7AB3}" destId="{7216A686-65C6-43ED-9911-75C0802CFF25}" srcOrd="0" destOrd="0" presId="urn:microsoft.com/office/officeart/2005/8/layout/hierarchy3"/>
    <dgm:cxn modelId="{8E6C1B97-CA4B-4950-A567-8D2754E89594}" type="presOf" srcId="{3DCC52BA-6F6A-45D2-B2FF-2498257F8E3A}" destId="{18A89A21-D623-465A-989C-251E067FFB2D}" srcOrd="0" destOrd="0" presId="urn:microsoft.com/office/officeart/2005/8/layout/hierarchy3"/>
    <dgm:cxn modelId="{0124ED98-AFCD-4A5D-9FE0-7AB8651BCCA1}" type="presOf" srcId="{B2083014-AE22-4944-879A-A8D632A4C66A}" destId="{3CA39C6C-5125-4E9A-B998-75E57D9F21EA}" srcOrd="0" destOrd="0" presId="urn:microsoft.com/office/officeart/2005/8/layout/hierarchy3"/>
    <dgm:cxn modelId="{23493B9C-CC0E-46B8-9229-3ABF592EF587}" type="presOf" srcId="{D82A5A83-5020-423A-B1BB-CB8E95034436}" destId="{2262E5DA-16FC-47E4-9E4D-5F3E8508CA61}" srcOrd="0" destOrd="0" presId="urn:microsoft.com/office/officeart/2005/8/layout/hierarchy3"/>
    <dgm:cxn modelId="{0D1B2FA3-D7C9-457A-A411-2201331F7A15}" type="presOf" srcId="{57856A4B-4655-461B-8F0C-FCBD6400BFA5}" destId="{BED09D70-C313-4AB1-AB55-FD21991AF878}" srcOrd="0" destOrd="0" presId="urn:microsoft.com/office/officeart/2005/8/layout/hierarchy3"/>
    <dgm:cxn modelId="{470E7AA6-EC8F-466B-9E81-4DDB2CFB6AAB}" type="presOf" srcId="{68537E45-1AA4-4FB4-9ACC-2C6D6AD508AB}" destId="{21A1A981-223B-4851-A4F6-CC0CECE7EB0C}" srcOrd="0" destOrd="0" presId="urn:microsoft.com/office/officeart/2005/8/layout/hierarchy3"/>
    <dgm:cxn modelId="{C075E9A8-8BD6-4013-9BF3-6166B34F6AB7}" type="presOf" srcId="{AAB4B9BD-446A-49B5-884B-1226B758969D}" destId="{8B942395-3F59-4CD2-95CB-41E02FE89ACD}" srcOrd="1" destOrd="0" presId="urn:microsoft.com/office/officeart/2005/8/layout/hierarchy3"/>
    <dgm:cxn modelId="{09020CB2-0DA6-4323-A106-FC641A80506B}" type="presOf" srcId="{10FD4DAC-BB33-4D06-93B3-6C78088B93CE}" destId="{7F6ABA75-CDE1-4B97-8352-6CACC79DE32D}" srcOrd="0" destOrd="0" presId="urn:microsoft.com/office/officeart/2005/8/layout/hierarchy3"/>
    <dgm:cxn modelId="{FFE32BB2-5CD7-4BEB-A587-D712BA6A80AC}" type="presOf" srcId="{83C1EEB8-08C4-4144-9FD1-4CAB510C5B91}" destId="{2B085FF8-F9E9-4C9C-8F61-AF5F44E641D1}" srcOrd="0" destOrd="0" presId="urn:microsoft.com/office/officeart/2005/8/layout/hierarchy3"/>
    <dgm:cxn modelId="{11BA72B2-C404-4C04-AC6C-5D87C737F170}" srcId="{68537E45-1AA4-4FB4-9ACC-2C6D6AD508AB}" destId="{E257E4A4-648E-46AE-BC2E-A5F19211AD83}" srcOrd="4" destOrd="0" parTransId="{173999FB-16F9-4D65-97A9-B1315F20398F}" sibTransId="{3205AB8C-9C54-4622-860B-3ABCB6C5A5C4}"/>
    <dgm:cxn modelId="{3B76D5B3-8D5F-4046-A3A0-F21E6F3A4367}" type="presOf" srcId="{BA183CE1-4131-40F2-A86A-55CD768D50D3}" destId="{66E1A082-E208-4C0F-B22E-A030343709B3}" srcOrd="0" destOrd="0" presId="urn:microsoft.com/office/officeart/2005/8/layout/hierarchy3"/>
    <dgm:cxn modelId="{117441BB-1F35-4CC4-BF55-1A239EC78881}" type="presOf" srcId="{ABD1EFD9-105C-4BF7-818B-479DB6C712FE}" destId="{3FCA4E63-5052-4A88-92A0-876F5095B377}" srcOrd="0" destOrd="0" presId="urn:microsoft.com/office/officeart/2005/8/layout/hierarchy3"/>
    <dgm:cxn modelId="{0E14DBBB-A947-4EF7-9E16-4AF74D1FCFAC}" type="presOf" srcId="{E257E4A4-648E-46AE-BC2E-A5F19211AD83}" destId="{74B14827-1DD0-4584-919F-14F1121F1526}" srcOrd="1" destOrd="0" presId="urn:microsoft.com/office/officeart/2005/8/layout/hierarchy3"/>
    <dgm:cxn modelId="{5E8D9CC8-A91D-4A63-A026-3B296E424647}" srcId="{E4571160-FF18-4ACA-9723-0FD71CA70E8E}" destId="{BA183CE1-4131-40F2-A86A-55CD768D50D3}" srcOrd="2" destOrd="0" parTransId="{10FD4DAC-BB33-4D06-93B3-6C78088B93CE}" sibTransId="{55BD761C-F4CF-4355-934E-0CEC338FB687}"/>
    <dgm:cxn modelId="{05A3E7CD-FB9B-4072-8BCA-EF3E3BCBA2A2}" type="presOf" srcId="{AAB4B9BD-446A-49B5-884B-1226B758969D}" destId="{95DAABDB-7C4B-4F8C-991A-E33B33D0775A}" srcOrd="0" destOrd="0" presId="urn:microsoft.com/office/officeart/2005/8/layout/hierarchy3"/>
    <dgm:cxn modelId="{2CECACD4-2C0E-49A1-BE9A-C48787951929}" type="presOf" srcId="{F3711243-B8B1-4207-ABA7-F323E7E51F84}" destId="{9F570B7A-40DA-40A4-B573-C392A942CD55}" srcOrd="0" destOrd="0" presId="urn:microsoft.com/office/officeart/2005/8/layout/hierarchy3"/>
    <dgm:cxn modelId="{397FC4DA-AFC6-42AE-A7E3-8EFEB88F6BCE}" type="presOf" srcId="{E4571160-FF18-4ACA-9723-0FD71CA70E8E}" destId="{4C6717C9-5A34-4367-BA8B-DDC43A18F0C9}" srcOrd="0" destOrd="0" presId="urn:microsoft.com/office/officeart/2005/8/layout/hierarchy3"/>
    <dgm:cxn modelId="{01EE10E2-ED6F-4A0B-BCED-53C5B304C084}" type="presOf" srcId="{BA22E68A-C28C-43E2-89C7-01FECA5B8137}" destId="{85C461C1-3AE9-44C0-A92D-12510B1120C2}" srcOrd="0" destOrd="0" presId="urn:microsoft.com/office/officeart/2005/8/layout/hierarchy3"/>
    <dgm:cxn modelId="{E882AAE4-8543-4DBF-A191-65DAE2D43DFE}" srcId="{29166226-514C-482F-A839-594FABC4C176}" destId="{1592B5F6-B763-4078-8613-16804AF29F13}" srcOrd="2" destOrd="0" parTransId="{5B458267-CAFB-48AD-B499-F391E3E93E9F}" sibTransId="{9E0E7B77-671B-492B-83DF-7FA14227A374}"/>
    <dgm:cxn modelId="{45D454E5-2865-4442-AA5E-AECD3521BF87}" srcId="{29166226-514C-482F-A839-594FABC4C176}" destId="{7409F065-35BD-490A-B615-2B684831B195}" srcOrd="3" destOrd="0" parTransId="{342BE69D-AAFB-46CD-A2C7-0BDCE159D936}" sibTransId="{5B3E6107-26BD-4AAE-B652-ECE928A7C4CD}"/>
    <dgm:cxn modelId="{A2CDE5E7-6F97-4A5B-90F2-38C772C2E5B5}" srcId="{7EEEA4BE-F5F1-46E5-8101-C381792FF9B4}" destId="{F4AAECCF-370F-4C96-BC0F-E016A1C97128}" srcOrd="0" destOrd="0" parTransId="{9645B669-6C55-4CDF-97AD-84F9002AD170}" sibTransId="{7E57E13C-D622-4323-9CA8-8A4EAB0764F5}"/>
    <dgm:cxn modelId="{1CDDC5EA-D502-4BE7-A98E-E6F59C1CF97A}" type="presOf" srcId="{1592B5F6-B763-4078-8613-16804AF29F13}" destId="{343AC7E7-4268-4358-8BCF-06D0D606E1A4}" srcOrd="0" destOrd="0" presId="urn:microsoft.com/office/officeart/2005/8/layout/hierarchy3"/>
    <dgm:cxn modelId="{B770D6F5-6712-4397-8F0F-3D818D8DB207}" type="presOf" srcId="{F4AAECCF-370F-4C96-BC0F-E016A1C97128}" destId="{CD42D293-170C-49C4-A474-3887F85C639A}" srcOrd="0" destOrd="0" presId="urn:microsoft.com/office/officeart/2005/8/layout/hierarchy3"/>
    <dgm:cxn modelId="{48D4E3FB-CBD4-402D-A00A-A54FC65343D6}" srcId="{E4571160-FF18-4ACA-9723-0FD71CA70E8E}" destId="{F3711243-B8B1-4207-ABA7-F323E7E51F84}" srcOrd="3" destOrd="0" parTransId="{5190051E-4BCD-497F-9BCC-67E301722F11}" sibTransId="{DCB06F18-33D6-4BC9-BF12-ECA798D8A4E0}"/>
    <dgm:cxn modelId="{F7DE49CA-217D-4F46-B697-0C696323E020}" type="presParOf" srcId="{21A1A981-223B-4851-A4F6-CC0CECE7EB0C}" destId="{0AE21219-9836-4676-A123-21AE1AC6A282}" srcOrd="0" destOrd="0" presId="urn:microsoft.com/office/officeart/2005/8/layout/hierarchy3"/>
    <dgm:cxn modelId="{BB94D835-1484-4A75-B077-80F800764CC5}" type="presParOf" srcId="{0AE21219-9836-4676-A123-21AE1AC6A282}" destId="{C9C2D388-7924-4457-9988-E865DFBD2D0C}" srcOrd="0" destOrd="0" presId="urn:microsoft.com/office/officeart/2005/8/layout/hierarchy3"/>
    <dgm:cxn modelId="{CADDED85-63FD-409E-8711-603E0439DDD1}" type="presParOf" srcId="{C9C2D388-7924-4457-9988-E865DFBD2D0C}" destId="{F08E3B85-AB6A-4611-9BFF-52815CC7055E}" srcOrd="0" destOrd="0" presId="urn:microsoft.com/office/officeart/2005/8/layout/hierarchy3"/>
    <dgm:cxn modelId="{5F1DD254-EBD5-489D-9C4A-85D6ED945E6F}" type="presParOf" srcId="{C9C2D388-7924-4457-9988-E865DFBD2D0C}" destId="{D4338E7C-A08C-4245-9078-64B8D1BD288E}" srcOrd="1" destOrd="0" presId="urn:microsoft.com/office/officeart/2005/8/layout/hierarchy3"/>
    <dgm:cxn modelId="{211A074B-B00F-4A0D-B33A-13A7674D02CA}" type="presParOf" srcId="{0AE21219-9836-4676-A123-21AE1AC6A282}" destId="{71DF2BFF-7445-4B10-95F1-64B53DBAD304}" srcOrd="1" destOrd="0" presId="urn:microsoft.com/office/officeart/2005/8/layout/hierarchy3"/>
    <dgm:cxn modelId="{75AC10EF-E3A3-4DD2-B533-2CDD1CBF0359}" type="presParOf" srcId="{71DF2BFF-7445-4B10-95F1-64B53DBAD304}" destId="{85C461C1-3AE9-44C0-A92D-12510B1120C2}" srcOrd="0" destOrd="0" presId="urn:microsoft.com/office/officeart/2005/8/layout/hierarchy3"/>
    <dgm:cxn modelId="{A7FB20A1-3F11-4ECA-ADDC-015E0B27D893}" type="presParOf" srcId="{71DF2BFF-7445-4B10-95F1-64B53DBAD304}" destId="{7216A686-65C6-43ED-9911-75C0802CFF25}" srcOrd="1" destOrd="0" presId="urn:microsoft.com/office/officeart/2005/8/layout/hierarchy3"/>
    <dgm:cxn modelId="{BD1E15E1-0EFC-4150-AB95-93068ED8AD18}" type="presParOf" srcId="{71DF2BFF-7445-4B10-95F1-64B53DBAD304}" destId="{FE249252-FADB-4D87-8D4E-EDBD1DBC7AB9}" srcOrd="2" destOrd="0" presId="urn:microsoft.com/office/officeart/2005/8/layout/hierarchy3"/>
    <dgm:cxn modelId="{B48BB468-8361-4DBA-9E64-AA9F8EC936C0}" type="presParOf" srcId="{71DF2BFF-7445-4B10-95F1-64B53DBAD304}" destId="{BED09D70-C313-4AB1-AB55-FD21991AF878}" srcOrd="3" destOrd="0" presId="urn:microsoft.com/office/officeart/2005/8/layout/hierarchy3"/>
    <dgm:cxn modelId="{78DF4FDB-4B32-4DF4-80D8-8BB6AC36C8C6}" type="presParOf" srcId="{71DF2BFF-7445-4B10-95F1-64B53DBAD304}" destId="{3FD4030A-2569-4FE6-8EC2-470EF173EC87}" srcOrd="4" destOrd="0" presId="urn:microsoft.com/office/officeart/2005/8/layout/hierarchy3"/>
    <dgm:cxn modelId="{69C524DD-BFCC-4FA7-B47D-BE09B28A462B}" type="presParOf" srcId="{71DF2BFF-7445-4B10-95F1-64B53DBAD304}" destId="{343AC7E7-4268-4358-8BCF-06D0D606E1A4}" srcOrd="5" destOrd="0" presId="urn:microsoft.com/office/officeart/2005/8/layout/hierarchy3"/>
    <dgm:cxn modelId="{DEA31CAD-92BF-493E-9263-C4BB6ED85142}" type="presParOf" srcId="{71DF2BFF-7445-4B10-95F1-64B53DBAD304}" destId="{743DCC71-B1E7-4BA8-882D-FA4B8C1165A9}" srcOrd="6" destOrd="0" presId="urn:microsoft.com/office/officeart/2005/8/layout/hierarchy3"/>
    <dgm:cxn modelId="{C69C022E-A563-45B0-BA10-D8A267BF8882}" type="presParOf" srcId="{71DF2BFF-7445-4B10-95F1-64B53DBAD304}" destId="{B1A8B2A9-A490-444C-8B3E-0FDCC50B03F3}" srcOrd="7" destOrd="0" presId="urn:microsoft.com/office/officeart/2005/8/layout/hierarchy3"/>
    <dgm:cxn modelId="{1C6E3D63-D666-490F-9480-42966B9B2ECA}" type="presParOf" srcId="{71DF2BFF-7445-4B10-95F1-64B53DBAD304}" destId="{3CA39C6C-5125-4E9A-B998-75E57D9F21EA}" srcOrd="8" destOrd="0" presId="urn:microsoft.com/office/officeart/2005/8/layout/hierarchy3"/>
    <dgm:cxn modelId="{BB415167-7A4A-4D7A-ABFD-C783BAC7D692}" type="presParOf" srcId="{71DF2BFF-7445-4B10-95F1-64B53DBAD304}" destId="{68014956-B96A-46E6-9552-64015D5B014D}" srcOrd="9" destOrd="0" presId="urn:microsoft.com/office/officeart/2005/8/layout/hierarchy3"/>
    <dgm:cxn modelId="{9C6BC347-AAAE-4077-94D3-C9EEBB3DFAA4}" type="presParOf" srcId="{21A1A981-223B-4851-A4F6-CC0CECE7EB0C}" destId="{60E69492-F1F1-4FA9-A777-C71493981503}" srcOrd="1" destOrd="0" presId="urn:microsoft.com/office/officeart/2005/8/layout/hierarchy3"/>
    <dgm:cxn modelId="{C4873DE5-1FE6-46E2-98A3-B6E9D8FE351B}" type="presParOf" srcId="{60E69492-F1F1-4FA9-A777-C71493981503}" destId="{43EA34F6-DE79-4FDD-8332-74DDF9E7D42C}" srcOrd="0" destOrd="0" presId="urn:microsoft.com/office/officeart/2005/8/layout/hierarchy3"/>
    <dgm:cxn modelId="{2F32F3C4-6AFE-45F3-A077-EA76A5C08F57}" type="presParOf" srcId="{43EA34F6-DE79-4FDD-8332-74DDF9E7D42C}" destId="{4C6717C9-5A34-4367-BA8B-DDC43A18F0C9}" srcOrd="0" destOrd="0" presId="urn:microsoft.com/office/officeart/2005/8/layout/hierarchy3"/>
    <dgm:cxn modelId="{02342568-3011-46FE-91CE-72958B2EF36E}" type="presParOf" srcId="{43EA34F6-DE79-4FDD-8332-74DDF9E7D42C}" destId="{2D613599-84FA-4B8C-A622-E42B6BC6651A}" srcOrd="1" destOrd="0" presId="urn:microsoft.com/office/officeart/2005/8/layout/hierarchy3"/>
    <dgm:cxn modelId="{F34AF972-B2BE-4EED-93EF-78B43912D5B4}" type="presParOf" srcId="{60E69492-F1F1-4FA9-A777-C71493981503}" destId="{2FBB78B3-8FC0-4763-B21F-E4EA1B6826D1}" srcOrd="1" destOrd="0" presId="urn:microsoft.com/office/officeart/2005/8/layout/hierarchy3"/>
    <dgm:cxn modelId="{BBE6A080-1DCB-46CE-91B5-A37508E7D1EB}" type="presParOf" srcId="{2FBB78B3-8FC0-4763-B21F-E4EA1B6826D1}" destId="{2262E5DA-16FC-47E4-9E4D-5F3E8508CA61}" srcOrd="0" destOrd="0" presId="urn:microsoft.com/office/officeart/2005/8/layout/hierarchy3"/>
    <dgm:cxn modelId="{9F6F48E3-202B-4D62-8B27-EAFBD544F941}" type="presParOf" srcId="{2FBB78B3-8FC0-4763-B21F-E4EA1B6826D1}" destId="{9E14C0FC-9BD2-4DA7-BA08-D5F2CB3CD4EF}" srcOrd="1" destOrd="0" presId="urn:microsoft.com/office/officeart/2005/8/layout/hierarchy3"/>
    <dgm:cxn modelId="{2DF7FB10-4B87-4FFB-8930-C1890679B0CE}" type="presParOf" srcId="{2FBB78B3-8FC0-4763-B21F-E4EA1B6826D1}" destId="{5AB72215-0D0E-4421-BA2B-EAACACDBBA9C}" srcOrd="2" destOrd="0" presId="urn:microsoft.com/office/officeart/2005/8/layout/hierarchy3"/>
    <dgm:cxn modelId="{47465920-CB60-4DC8-9C5A-08A2342A152E}" type="presParOf" srcId="{2FBB78B3-8FC0-4763-B21F-E4EA1B6826D1}" destId="{2B085FF8-F9E9-4C9C-8F61-AF5F44E641D1}" srcOrd="3" destOrd="0" presId="urn:microsoft.com/office/officeart/2005/8/layout/hierarchy3"/>
    <dgm:cxn modelId="{C30D56C8-8ECD-4B7F-A6E1-5476F8C3BEAE}" type="presParOf" srcId="{2FBB78B3-8FC0-4763-B21F-E4EA1B6826D1}" destId="{7F6ABA75-CDE1-4B97-8352-6CACC79DE32D}" srcOrd="4" destOrd="0" presId="urn:microsoft.com/office/officeart/2005/8/layout/hierarchy3"/>
    <dgm:cxn modelId="{8D7C844A-181D-4A1D-9C57-CC35269CE77F}" type="presParOf" srcId="{2FBB78B3-8FC0-4763-B21F-E4EA1B6826D1}" destId="{66E1A082-E208-4C0F-B22E-A030343709B3}" srcOrd="5" destOrd="0" presId="urn:microsoft.com/office/officeart/2005/8/layout/hierarchy3"/>
    <dgm:cxn modelId="{C27104DA-E455-434C-964E-DA0531E93AD0}" type="presParOf" srcId="{2FBB78B3-8FC0-4763-B21F-E4EA1B6826D1}" destId="{F8BEECC2-19B9-4F63-84CC-3E5476B18F41}" srcOrd="6" destOrd="0" presId="urn:microsoft.com/office/officeart/2005/8/layout/hierarchy3"/>
    <dgm:cxn modelId="{190BB827-CEA3-4B36-A09B-98758880F6B5}" type="presParOf" srcId="{2FBB78B3-8FC0-4763-B21F-E4EA1B6826D1}" destId="{9F570B7A-40DA-40A4-B573-C392A942CD55}" srcOrd="7" destOrd="0" presId="urn:microsoft.com/office/officeart/2005/8/layout/hierarchy3"/>
    <dgm:cxn modelId="{62FD7A65-FCCB-4356-BDE3-5928AD1E66C2}" type="presParOf" srcId="{2FBB78B3-8FC0-4763-B21F-E4EA1B6826D1}" destId="{3FCA4E63-5052-4A88-92A0-876F5095B377}" srcOrd="8" destOrd="0" presId="urn:microsoft.com/office/officeart/2005/8/layout/hierarchy3"/>
    <dgm:cxn modelId="{CD626DA9-AE24-4FCA-B863-8B639D98A0F7}" type="presParOf" srcId="{2FBB78B3-8FC0-4763-B21F-E4EA1B6826D1}" destId="{92E336D4-2AB4-42AE-B5CD-5972730FCF66}" srcOrd="9" destOrd="0" presId="urn:microsoft.com/office/officeart/2005/8/layout/hierarchy3"/>
    <dgm:cxn modelId="{52A04B40-4E35-4A16-BE36-0E6E449EE9C0}" type="presParOf" srcId="{21A1A981-223B-4851-A4F6-CC0CECE7EB0C}" destId="{9AC89F1B-A8C0-4C5F-8460-339E1A475D2D}" srcOrd="2" destOrd="0" presId="urn:microsoft.com/office/officeart/2005/8/layout/hierarchy3"/>
    <dgm:cxn modelId="{019B75B8-D11B-4749-B83C-06107B05AAD0}" type="presParOf" srcId="{9AC89F1B-A8C0-4C5F-8460-339E1A475D2D}" destId="{14CE4EEA-602B-438E-960B-6A4DDFC616FE}" srcOrd="0" destOrd="0" presId="urn:microsoft.com/office/officeart/2005/8/layout/hierarchy3"/>
    <dgm:cxn modelId="{F1E2752D-6A52-4BFF-BBBD-DB1C965BCC8B}" type="presParOf" srcId="{14CE4EEA-602B-438E-960B-6A4DDFC616FE}" destId="{95DAABDB-7C4B-4F8C-991A-E33B33D0775A}" srcOrd="0" destOrd="0" presId="urn:microsoft.com/office/officeart/2005/8/layout/hierarchy3"/>
    <dgm:cxn modelId="{64104BF8-B9B6-487B-9B61-5B924CA427FB}" type="presParOf" srcId="{14CE4EEA-602B-438E-960B-6A4DDFC616FE}" destId="{8B942395-3F59-4CD2-95CB-41E02FE89ACD}" srcOrd="1" destOrd="0" presId="urn:microsoft.com/office/officeart/2005/8/layout/hierarchy3"/>
    <dgm:cxn modelId="{C28D6C65-6EDC-42CB-A9B9-E92B63F48F21}" type="presParOf" srcId="{9AC89F1B-A8C0-4C5F-8460-339E1A475D2D}" destId="{39EB57FB-5330-49CA-8D60-1C951A803E57}" srcOrd="1" destOrd="0" presId="urn:microsoft.com/office/officeart/2005/8/layout/hierarchy3"/>
    <dgm:cxn modelId="{9DA112BE-8376-4A06-A175-5127EAEAE696}" type="presParOf" srcId="{39EB57FB-5330-49CA-8D60-1C951A803E57}" destId="{7083C4C8-3E09-4723-9C47-20B16C46FE62}" srcOrd="0" destOrd="0" presId="urn:microsoft.com/office/officeart/2005/8/layout/hierarchy3"/>
    <dgm:cxn modelId="{188F0B06-E023-4F95-858E-350F9C58EAB0}" type="presParOf" srcId="{39EB57FB-5330-49CA-8D60-1C951A803E57}" destId="{18A89A21-D623-465A-989C-251E067FFB2D}" srcOrd="1" destOrd="0" presId="urn:microsoft.com/office/officeart/2005/8/layout/hierarchy3"/>
    <dgm:cxn modelId="{ACF71898-13DB-49ED-B0AF-CB3D138AF33E}" type="presParOf" srcId="{21A1A981-223B-4851-A4F6-CC0CECE7EB0C}" destId="{00D70844-33A7-4643-9451-64E545E773CD}" srcOrd="3" destOrd="0" presId="urn:microsoft.com/office/officeart/2005/8/layout/hierarchy3"/>
    <dgm:cxn modelId="{7FA09F52-5B71-4829-B1CD-CB72478410C3}" type="presParOf" srcId="{00D70844-33A7-4643-9451-64E545E773CD}" destId="{1F585921-A1C4-4749-BCD6-47CE94AEE556}" srcOrd="0" destOrd="0" presId="urn:microsoft.com/office/officeart/2005/8/layout/hierarchy3"/>
    <dgm:cxn modelId="{7AD833C5-B710-40B9-A086-0832B2988D80}" type="presParOf" srcId="{1F585921-A1C4-4749-BCD6-47CE94AEE556}" destId="{752DAB8D-424E-4A61-9183-DA2A61E7E460}" srcOrd="0" destOrd="0" presId="urn:microsoft.com/office/officeart/2005/8/layout/hierarchy3"/>
    <dgm:cxn modelId="{E6BF7FBC-8C86-43A5-8199-8959FE6DA33B}" type="presParOf" srcId="{1F585921-A1C4-4749-BCD6-47CE94AEE556}" destId="{2ADB67DD-7072-480B-8F7E-71A2DABE6A44}" srcOrd="1" destOrd="0" presId="urn:microsoft.com/office/officeart/2005/8/layout/hierarchy3"/>
    <dgm:cxn modelId="{EC98626A-6C9B-4BF3-B868-11D5A549A588}" type="presParOf" srcId="{00D70844-33A7-4643-9451-64E545E773CD}" destId="{57A91F13-446C-4296-8B2D-26687ADA0C35}" srcOrd="1" destOrd="0" presId="urn:microsoft.com/office/officeart/2005/8/layout/hierarchy3"/>
    <dgm:cxn modelId="{7345CCFB-0E0D-4D5C-B79D-07355D69F7C8}" type="presParOf" srcId="{57A91F13-446C-4296-8B2D-26687ADA0C35}" destId="{0E00A47F-FB32-4431-8D9C-3142E319914A}" srcOrd="0" destOrd="0" presId="urn:microsoft.com/office/officeart/2005/8/layout/hierarchy3"/>
    <dgm:cxn modelId="{4F0F893B-1AA5-4F74-8FB2-3C4A0A858515}" type="presParOf" srcId="{57A91F13-446C-4296-8B2D-26687ADA0C35}" destId="{CD42D293-170C-49C4-A474-3887F85C639A}" srcOrd="1" destOrd="0" presId="urn:microsoft.com/office/officeart/2005/8/layout/hierarchy3"/>
    <dgm:cxn modelId="{EEB829C7-0AD4-4E5A-B821-4A322035BA2F}" type="presParOf" srcId="{21A1A981-223B-4851-A4F6-CC0CECE7EB0C}" destId="{D507B660-DFE1-45F9-B023-90DB997A4630}" srcOrd="4" destOrd="0" presId="urn:microsoft.com/office/officeart/2005/8/layout/hierarchy3"/>
    <dgm:cxn modelId="{D6D9A13F-FE1A-4380-8C67-8AF3DD0A9BE7}" type="presParOf" srcId="{D507B660-DFE1-45F9-B023-90DB997A4630}" destId="{08785F21-82F4-4F19-A0CC-B4D2DB635FCF}" srcOrd="0" destOrd="0" presId="urn:microsoft.com/office/officeart/2005/8/layout/hierarchy3"/>
    <dgm:cxn modelId="{B790FEA0-9DC4-428A-9845-E95F4001EA0F}" type="presParOf" srcId="{08785F21-82F4-4F19-A0CC-B4D2DB635FCF}" destId="{AE2F2225-2C1C-4844-904B-095D6768694D}" srcOrd="0" destOrd="0" presId="urn:microsoft.com/office/officeart/2005/8/layout/hierarchy3"/>
    <dgm:cxn modelId="{2F15E2A7-163E-4E6D-B771-5BEBEAFABA9E}" type="presParOf" srcId="{08785F21-82F4-4F19-A0CC-B4D2DB635FCF}" destId="{74B14827-1DD0-4584-919F-14F1121F1526}" srcOrd="1" destOrd="0" presId="urn:microsoft.com/office/officeart/2005/8/layout/hierarchy3"/>
    <dgm:cxn modelId="{BB8125C8-A3D9-4A1B-8144-1DAEEB913D56}" type="presParOf" srcId="{D507B660-DFE1-45F9-B023-90DB997A4630}" destId="{7A797039-2A19-46C1-9860-95D81D5EBD0F}" srcOrd="1" destOrd="0" presId="urn:microsoft.com/office/officeart/2005/8/layout/hierarchy3"/>
    <dgm:cxn modelId="{4924644F-328A-4ABE-9E88-7C02E4B6AAB7}" type="presParOf" srcId="{7A797039-2A19-46C1-9860-95D81D5EBD0F}" destId="{F11ADDA5-CBA6-4BA8-B713-B34A9A778D84}" srcOrd="0" destOrd="0" presId="urn:microsoft.com/office/officeart/2005/8/layout/hierarchy3"/>
    <dgm:cxn modelId="{94AEAE86-E826-4AFC-A37A-B5BA496A5378}" type="presParOf" srcId="{7A797039-2A19-46C1-9860-95D81D5EBD0F}" destId="{A644FF5F-FF7A-44D4-869F-277EC5CE37FC}"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13142F-FA6C-4046-91E2-80B0BEC6C298}">
      <dsp:nvSpPr>
        <dsp:cNvPr id="0" name=""/>
        <dsp:cNvSpPr/>
      </dsp:nvSpPr>
      <dsp:spPr>
        <a:xfrm rot="3673412">
          <a:off x="2615097" y="3973785"/>
          <a:ext cx="996202" cy="47109"/>
        </a:xfrm>
        <a:custGeom>
          <a:avLst/>
          <a:gdLst/>
          <a:ahLst/>
          <a:cxnLst/>
          <a:rect l="0" t="0" r="0" b="0"/>
          <a:pathLst>
            <a:path>
              <a:moveTo>
                <a:pt x="0" y="23554"/>
              </a:moveTo>
              <a:lnTo>
                <a:pt x="996202" y="2355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429872-1D73-4F90-92BC-0215E0FFA9C2}">
      <dsp:nvSpPr>
        <dsp:cNvPr id="0" name=""/>
        <dsp:cNvSpPr/>
      </dsp:nvSpPr>
      <dsp:spPr>
        <a:xfrm rot="1307849">
          <a:off x="3194141" y="3207887"/>
          <a:ext cx="707155" cy="47109"/>
        </a:xfrm>
        <a:custGeom>
          <a:avLst/>
          <a:gdLst/>
          <a:ahLst/>
          <a:cxnLst/>
          <a:rect l="0" t="0" r="0" b="0"/>
          <a:pathLst>
            <a:path>
              <a:moveTo>
                <a:pt x="0" y="23554"/>
              </a:moveTo>
              <a:lnTo>
                <a:pt x="707155" y="2355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671AA2-C862-4529-AB4D-F86585455820}">
      <dsp:nvSpPr>
        <dsp:cNvPr id="0" name=""/>
        <dsp:cNvSpPr/>
      </dsp:nvSpPr>
      <dsp:spPr>
        <a:xfrm rot="20292151">
          <a:off x="3194141" y="2331367"/>
          <a:ext cx="707155" cy="47109"/>
        </a:xfrm>
        <a:custGeom>
          <a:avLst/>
          <a:gdLst/>
          <a:ahLst/>
          <a:cxnLst/>
          <a:rect l="0" t="0" r="0" b="0"/>
          <a:pathLst>
            <a:path>
              <a:moveTo>
                <a:pt x="0" y="23554"/>
              </a:moveTo>
              <a:lnTo>
                <a:pt x="707155" y="2355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CB4D5B-3E57-450C-AC69-02C699FF86F1}">
      <dsp:nvSpPr>
        <dsp:cNvPr id="0" name=""/>
        <dsp:cNvSpPr/>
      </dsp:nvSpPr>
      <dsp:spPr>
        <a:xfrm rot="17956280">
          <a:off x="2625391" y="1563906"/>
          <a:ext cx="1004570" cy="47109"/>
        </a:xfrm>
        <a:custGeom>
          <a:avLst/>
          <a:gdLst/>
          <a:ahLst/>
          <a:cxnLst/>
          <a:rect l="0" t="0" r="0" b="0"/>
          <a:pathLst>
            <a:path>
              <a:moveTo>
                <a:pt x="0" y="23554"/>
              </a:moveTo>
              <a:lnTo>
                <a:pt x="1004570" y="2355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F79D40-4E1B-4AF5-8F47-3F92B8C61596}">
      <dsp:nvSpPr>
        <dsp:cNvPr id="0" name=""/>
        <dsp:cNvSpPr/>
      </dsp:nvSpPr>
      <dsp:spPr>
        <a:xfrm>
          <a:off x="1391639" y="1749111"/>
          <a:ext cx="2193057" cy="2193057"/>
        </a:xfrm>
        <a:prstGeom prst="ellipse">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45000" r="-4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E48EAF-5AB8-4855-B4FA-55FF43494C7E}">
      <dsp:nvSpPr>
        <dsp:cNvPr id="0" name=""/>
        <dsp:cNvSpPr/>
      </dsp:nvSpPr>
      <dsp:spPr>
        <a:xfrm>
          <a:off x="3059559" y="0"/>
          <a:ext cx="1227690" cy="122769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Who?</a:t>
          </a:r>
        </a:p>
      </dsp:txBody>
      <dsp:txXfrm>
        <a:off x="3239350" y="179791"/>
        <a:ext cx="868108" cy="868108"/>
      </dsp:txXfrm>
    </dsp:sp>
    <dsp:sp modelId="{75BAC72D-BAEC-4636-8A31-379690D89F04}">
      <dsp:nvSpPr>
        <dsp:cNvPr id="0" name=""/>
        <dsp:cNvSpPr/>
      </dsp:nvSpPr>
      <dsp:spPr>
        <a:xfrm>
          <a:off x="4410019" y="0"/>
          <a:ext cx="1841535" cy="1227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57150" lvl="1" indent="-57150" algn="l" defTabSz="355600">
            <a:lnSpc>
              <a:spcPct val="90000"/>
            </a:lnSpc>
            <a:spcBef>
              <a:spcPct val="0"/>
            </a:spcBef>
            <a:spcAft>
              <a:spcPct val="15000"/>
            </a:spcAft>
            <a:buChar char="•"/>
          </a:pPr>
          <a:r>
            <a:rPr lang="en-US" sz="800" kern="1200" dirty="0"/>
            <a:t>anybody who must go from one place to the other every workday and attend meetings or errands</a:t>
          </a:r>
        </a:p>
      </dsp:txBody>
      <dsp:txXfrm>
        <a:off x="4410019" y="0"/>
        <a:ext cx="1841535" cy="1227690"/>
      </dsp:txXfrm>
    </dsp:sp>
    <dsp:sp modelId="{8014B942-A72D-4952-B96A-69A680CD032D}">
      <dsp:nvSpPr>
        <dsp:cNvPr id="0" name=""/>
        <dsp:cNvSpPr/>
      </dsp:nvSpPr>
      <dsp:spPr>
        <a:xfrm>
          <a:off x="3832127" y="1381847"/>
          <a:ext cx="1227690" cy="122769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Why?</a:t>
          </a:r>
        </a:p>
      </dsp:txBody>
      <dsp:txXfrm>
        <a:off x="4011918" y="1561638"/>
        <a:ext cx="868108" cy="868108"/>
      </dsp:txXfrm>
    </dsp:sp>
    <dsp:sp modelId="{052B1286-2D46-428B-A98D-F860292D6A59}">
      <dsp:nvSpPr>
        <dsp:cNvPr id="0" name=""/>
        <dsp:cNvSpPr/>
      </dsp:nvSpPr>
      <dsp:spPr>
        <a:xfrm>
          <a:off x="5182587" y="1381847"/>
          <a:ext cx="1841535" cy="1227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57150" lvl="1" indent="-57150" algn="l" defTabSz="355600">
            <a:lnSpc>
              <a:spcPct val="90000"/>
            </a:lnSpc>
            <a:spcBef>
              <a:spcPct val="0"/>
            </a:spcBef>
            <a:spcAft>
              <a:spcPct val="15000"/>
            </a:spcAft>
            <a:buChar char="•"/>
          </a:pPr>
          <a:r>
            <a:rPr lang="en-US" sz="800" kern="1200" dirty="0"/>
            <a:t>In the market there is a wide variety of apps that provides a generic schedule and travel routing services, but any app is focused on a specific and ad hoc work environment.</a:t>
          </a:r>
        </a:p>
        <a:p>
          <a:pPr marL="57150" lvl="1" indent="-57150" algn="l" defTabSz="355600">
            <a:lnSpc>
              <a:spcPct val="90000"/>
            </a:lnSpc>
            <a:spcBef>
              <a:spcPct val="0"/>
            </a:spcBef>
            <a:spcAft>
              <a:spcPct val="15000"/>
            </a:spcAft>
            <a:buChar char="•"/>
          </a:pPr>
          <a:r>
            <a:rPr lang="en-US" sz="800" kern="1200" dirty="0"/>
            <a:t>The user will find an easy environment that met his needs to schedule events considering the geographical location  managing the travel’s times to avoid collision between them</a:t>
          </a:r>
        </a:p>
      </dsp:txBody>
      <dsp:txXfrm>
        <a:off x="5182587" y="1381847"/>
        <a:ext cx="1841535" cy="1227690"/>
      </dsp:txXfrm>
    </dsp:sp>
    <dsp:sp modelId="{C1214115-75D1-43A0-B1BD-B229B34D6870}">
      <dsp:nvSpPr>
        <dsp:cNvPr id="0" name=""/>
        <dsp:cNvSpPr/>
      </dsp:nvSpPr>
      <dsp:spPr>
        <a:xfrm>
          <a:off x="3832127" y="2976827"/>
          <a:ext cx="1227690" cy="122769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Architecture?</a:t>
          </a:r>
        </a:p>
      </dsp:txBody>
      <dsp:txXfrm>
        <a:off x="4011918" y="3156618"/>
        <a:ext cx="868108" cy="868108"/>
      </dsp:txXfrm>
    </dsp:sp>
    <dsp:sp modelId="{F3825B2D-B6D8-4FD4-AAFA-3B3AD4E70EFB}">
      <dsp:nvSpPr>
        <dsp:cNvPr id="0" name=""/>
        <dsp:cNvSpPr/>
      </dsp:nvSpPr>
      <dsp:spPr>
        <a:xfrm>
          <a:off x="5182587" y="2976827"/>
          <a:ext cx="1841535" cy="1227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57150" lvl="1" indent="-57150" algn="l" defTabSz="355600">
            <a:lnSpc>
              <a:spcPct val="90000"/>
            </a:lnSpc>
            <a:spcBef>
              <a:spcPct val="0"/>
            </a:spcBef>
            <a:spcAft>
              <a:spcPct val="15000"/>
            </a:spcAft>
            <a:buChar char="•"/>
          </a:pPr>
          <a:r>
            <a:rPr lang="en-US" sz="800" kern="1200" dirty="0"/>
            <a:t>The App will be runs in any web browser , which permits to use the app in different  operative systems and devices.</a:t>
          </a:r>
        </a:p>
      </dsp:txBody>
      <dsp:txXfrm>
        <a:off x="5182587" y="2976827"/>
        <a:ext cx="1841535" cy="1227690"/>
      </dsp:txXfrm>
    </dsp:sp>
    <dsp:sp modelId="{39FC3D48-98F6-44E4-978A-7DB48A39EA05}">
      <dsp:nvSpPr>
        <dsp:cNvPr id="0" name=""/>
        <dsp:cNvSpPr/>
      </dsp:nvSpPr>
      <dsp:spPr>
        <a:xfrm>
          <a:off x="3034637" y="4358121"/>
          <a:ext cx="1227690" cy="122769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What utilities provide?</a:t>
          </a:r>
        </a:p>
      </dsp:txBody>
      <dsp:txXfrm>
        <a:off x="3214428" y="4537912"/>
        <a:ext cx="868108" cy="868108"/>
      </dsp:txXfrm>
    </dsp:sp>
    <dsp:sp modelId="{18E7C50B-27CF-4A30-8900-46E3CC7A917E}">
      <dsp:nvSpPr>
        <dsp:cNvPr id="0" name=""/>
        <dsp:cNvSpPr/>
      </dsp:nvSpPr>
      <dsp:spPr>
        <a:xfrm>
          <a:off x="4385096" y="4358121"/>
          <a:ext cx="1841535" cy="1227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57150" lvl="1" indent="-57150" algn="l" defTabSz="355600">
            <a:lnSpc>
              <a:spcPct val="90000"/>
            </a:lnSpc>
            <a:spcBef>
              <a:spcPct val="0"/>
            </a:spcBef>
            <a:spcAft>
              <a:spcPct val="15000"/>
            </a:spcAft>
            <a:buChar char="•"/>
          </a:pPr>
          <a:r>
            <a:rPr lang="en-US" sz="800" kern="1200" dirty="0"/>
            <a:t>It integrates a fully functional calendar with a mapping API and a routing API and uses a crafted algorithm to show in real time where and when to go according to the user’s plan of the day</a:t>
          </a:r>
        </a:p>
      </dsp:txBody>
      <dsp:txXfrm>
        <a:off x="4385096" y="4358121"/>
        <a:ext cx="1841535" cy="12276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0BDF82-FF24-1F4D-8E21-719FCE53CE6A}">
      <dsp:nvSpPr>
        <dsp:cNvPr id="0" name=""/>
        <dsp:cNvSpPr/>
      </dsp:nvSpPr>
      <dsp:spPr>
        <a:xfrm>
          <a:off x="1628363" y="610974"/>
          <a:ext cx="4072327" cy="4072327"/>
        </a:xfrm>
        <a:prstGeom prst="blockArc">
          <a:avLst>
            <a:gd name="adj1" fmla="val 11880000"/>
            <a:gd name="adj2" fmla="val 16200000"/>
            <a:gd name="adj3" fmla="val 4642"/>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DE70D7E-62F2-FA44-B888-214703997A5F}">
      <dsp:nvSpPr>
        <dsp:cNvPr id="0" name=""/>
        <dsp:cNvSpPr/>
      </dsp:nvSpPr>
      <dsp:spPr>
        <a:xfrm>
          <a:off x="1628363" y="610974"/>
          <a:ext cx="4072327" cy="4072327"/>
        </a:xfrm>
        <a:prstGeom prst="blockArc">
          <a:avLst>
            <a:gd name="adj1" fmla="val 7560000"/>
            <a:gd name="adj2" fmla="val 11880000"/>
            <a:gd name="adj3" fmla="val 4642"/>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0EB8CD6-959E-8C4D-BCD8-8822B75DEBC5}">
      <dsp:nvSpPr>
        <dsp:cNvPr id="0" name=""/>
        <dsp:cNvSpPr/>
      </dsp:nvSpPr>
      <dsp:spPr>
        <a:xfrm>
          <a:off x="1628363" y="610974"/>
          <a:ext cx="4072327" cy="4072327"/>
        </a:xfrm>
        <a:prstGeom prst="blockArc">
          <a:avLst>
            <a:gd name="adj1" fmla="val 3240000"/>
            <a:gd name="adj2" fmla="val 7560000"/>
            <a:gd name="adj3" fmla="val 4642"/>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838D6CE-C7AF-E140-8347-7F88E670D9FA}">
      <dsp:nvSpPr>
        <dsp:cNvPr id="0" name=""/>
        <dsp:cNvSpPr/>
      </dsp:nvSpPr>
      <dsp:spPr>
        <a:xfrm>
          <a:off x="1628363" y="610974"/>
          <a:ext cx="4072327" cy="4072327"/>
        </a:xfrm>
        <a:prstGeom prst="blockArc">
          <a:avLst>
            <a:gd name="adj1" fmla="val 20520000"/>
            <a:gd name="adj2" fmla="val 3240000"/>
            <a:gd name="adj3" fmla="val 4642"/>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4905A5C-052E-624C-834C-E92F25C3CFD5}">
      <dsp:nvSpPr>
        <dsp:cNvPr id="0" name=""/>
        <dsp:cNvSpPr/>
      </dsp:nvSpPr>
      <dsp:spPr>
        <a:xfrm>
          <a:off x="1628363" y="610974"/>
          <a:ext cx="4072327" cy="4072327"/>
        </a:xfrm>
        <a:prstGeom prst="blockArc">
          <a:avLst>
            <a:gd name="adj1" fmla="val 16200000"/>
            <a:gd name="adj2" fmla="val 20520000"/>
            <a:gd name="adj3" fmla="val 4642"/>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C4891FB-62BB-D844-A29D-D46DB0D14875}">
      <dsp:nvSpPr>
        <dsp:cNvPr id="0" name=""/>
        <dsp:cNvSpPr/>
      </dsp:nvSpPr>
      <dsp:spPr>
        <a:xfrm>
          <a:off x="2726923" y="1709533"/>
          <a:ext cx="1875207" cy="1875207"/>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Requirements</a:t>
          </a:r>
        </a:p>
      </dsp:txBody>
      <dsp:txXfrm>
        <a:off x="3001541" y="1984151"/>
        <a:ext cx="1325971" cy="1325971"/>
      </dsp:txXfrm>
    </dsp:sp>
    <dsp:sp modelId="{97930332-F64B-5641-8D39-02F8203BCAE0}">
      <dsp:nvSpPr>
        <dsp:cNvPr id="0" name=""/>
        <dsp:cNvSpPr/>
      </dsp:nvSpPr>
      <dsp:spPr>
        <a:xfrm>
          <a:off x="3008204" y="1906"/>
          <a:ext cx="1312645" cy="1312645"/>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User authentication </a:t>
          </a:r>
        </a:p>
      </dsp:txBody>
      <dsp:txXfrm>
        <a:off x="3200436" y="194138"/>
        <a:ext cx="928181" cy="928181"/>
      </dsp:txXfrm>
    </dsp:sp>
    <dsp:sp modelId="{916FAF6A-9505-064B-B545-8403FD4DD2B4}">
      <dsp:nvSpPr>
        <dsp:cNvPr id="0" name=""/>
        <dsp:cNvSpPr/>
      </dsp:nvSpPr>
      <dsp:spPr>
        <a:xfrm>
          <a:off x="4899769" y="1376208"/>
          <a:ext cx="1312645" cy="1312645"/>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Calendar</a:t>
          </a:r>
        </a:p>
      </dsp:txBody>
      <dsp:txXfrm>
        <a:off x="5092001" y="1568440"/>
        <a:ext cx="928181" cy="928181"/>
      </dsp:txXfrm>
    </dsp:sp>
    <dsp:sp modelId="{06AFC89F-E72C-E140-90F5-A7BF351B745B}">
      <dsp:nvSpPr>
        <dsp:cNvPr id="0" name=""/>
        <dsp:cNvSpPr/>
      </dsp:nvSpPr>
      <dsp:spPr>
        <a:xfrm>
          <a:off x="4177255" y="3599875"/>
          <a:ext cx="1312645" cy="1312645"/>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Roadmap</a:t>
          </a:r>
        </a:p>
      </dsp:txBody>
      <dsp:txXfrm>
        <a:off x="4369487" y="3792107"/>
        <a:ext cx="928181" cy="928181"/>
      </dsp:txXfrm>
    </dsp:sp>
    <dsp:sp modelId="{3ECD18DD-BF1A-5947-82CE-18738903CA52}">
      <dsp:nvSpPr>
        <dsp:cNvPr id="0" name=""/>
        <dsp:cNvSpPr/>
      </dsp:nvSpPr>
      <dsp:spPr>
        <a:xfrm>
          <a:off x="1839153" y="3599875"/>
          <a:ext cx="1312645" cy="1312645"/>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User Setting</a:t>
          </a:r>
        </a:p>
      </dsp:txBody>
      <dsp:txXfrm>
        <a:off x="2031385" y="3792107"/>
        <a:ext cx="928181" cy="928181"/>
      </dsp:txXfrm>
    </dsp:sp>
    <dsp:sp modelId="{13568C24-122B-1E4F-9B70-FB73E94D495A}">
      <dsp:nvSpPr>
        <dsp:cNvPr id="0" name=""/>
        <dsp:cNvSpPr/>
      </dsp:nvSpPr>
      <dsp:spPr>
        <a:xfrm>
          <a:off x="1116640" y="1376208"/>
          <a:ext cx="1312645" cy="1312645"/>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Smart Commute</a:t>
          </a:r>
        </a:p>
      </dsp:txBody>
      <dsp:txXfrm>
        <a:off x="1308872" y="1568440"/>
        <a:ext cx="928181" cy="9281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61EA0E-DC8B-4739-8121-6B5F7644E30E}">
      <dsp:nvSpPr>
        <dsp:cNvPr id="0" name=""/>
        <dsp:cNvSpPr/>
      </dsp:nvSpPr>
      <dsp:spPr>
        <a:xfrm>
          <a:off x="0" y="0"/>
          <a:ext cx="833628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69BA0C-557F-4341-B995-682D786E91ED}">
      <dsp:nvSpPr>
        <dsp:cNvPr id="0" name=""/>
        <dsp:cNvSpPr/>
      </dsp:nvSpPr>
      <dsp:spPr>
        <a:xfrm>
          <a:off x="0" y="0"/>
          <a:ext cx="2617836" cy="3681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User authentication </a:t>
          </a:r>
        </a:p>
      </dsp:txBody>
      <dsp:txXfrm>
        <a:off x="0" y="0"/>
        <a:ext cx="2617836" cy="3681124"/>
      </dsp:txXfrm>
    </dsp:sp>
    <dsp:sp modelId="{10DB26D0-5C48-4ED3-9ECD-2316267BD760}">
      <dsp:nvSpPr>
        <dsp:cNvPr id="0" name=""/>
        <dsp:cNvSpPr/>
      </dsp:nvSpPr>
      <dsp:spPr>
        <a:xfrm>
          <a:off x="2724930" y="57517"/>
          <a:ext cx="5604560" cy="1150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kern="1200" dirty="0"/>
            <a:t>The app will allow the user to access Smart Commute using an account</a:t>
          </a:r>
        </a:p>
      </dsp:txBody>
      <dsp:txXfrm>
        <a:off x="2724930" y="57517"/>
        <a:ext cx="5604560" cy="1150351"/>
      </dsp:txXfrm>
    </dsp:sp>
    <dsp:sp modelId="{84BFE6A0-9E85-485B-840A-DFE05E2EC902}">
      <dsp:nvSpPr>
        <dsp:cNvPr id="0" name=""/>
        <dsp:cNvSpPr/>
      </dsp:nvSpPr>
      <dsp:spPr>
        <a:xfrm>
          <a:off x="2617836" y="1207868"/>
          <a:ext cx="571165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C9B791-5C8F-4849-BA1C-8F3646DE1450}">
      <dsp:nvSpPr>
        <dsp:cNvPr id="0" name=""/>
        <dsp:cNvSpPr/>
      </dsp:nvSpPr>
      <dsp:spPr>
        <a:xfrm>
          <a:off x="2724930" y="1265386"/>
          <a:ext cx="5604560" cy="1150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kern="1200" dirty="0"/>
            <a:t>The app will permit multi-user access</a:t>
          </a:r>
        </a:p>
      </dsp:txBody>
      <dsp:txXfrm>
        <a:off x="2724930" y="1265386"/>
        <a:ext cx="5604560" cy="1150351"/>
      </dsp:txXfrm>
    </dsp:sp>
    <dsp:sp modelId="{FB66A238-67D6-4432-A80E-60D4EBAF1733}">
      <dsp:nvSpPr>
        <dsp:cNvPr id="0" name=""/>
        <dsp:cNvSpPr/>
      </dsp:nvSpPr>
      <dsp:spPr>
        <a:xfrm>
          <a:off x="2617836" y="2415737"/>
          <a:ext cx="571165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CAEE84-1789-462C-872E-A6266609C2A2}">
      <dsp:nvSpPr>
        <dsp:cNvPr id="0" name=""/>
        <dsp:cNvSpPr/>
      </dsp:nvSpPr>
      <dsp:spPr>
        <a:xfrm>
          <a:off x="2724930" y="2473255"/>
          <a:ext cx="5604560" cy="1150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kern="1200" dirty="0"/>
            <a:t>The app must communicate with the database to interact with each user’s data</a:t>
          </a:r>
        </a:p>
      </dsp:txBody>
      <dsp:txXfrm>
        <a:off x="2724930" y="2473255"/>
        <a:ext cx="5604560" cy="1150351"/>
      </dsp:txXfrm>
    </dsp:sp>
    <dsp:sp modelId="{FEAF9042-F295-4738-A124-B96F5AA17790}">
      <dsp:nvSpPr>
        <dsp:cNvPr id="0" name=""/>
        <dsp:cNvSpPr/>
      </dsp:nvSpPr>
      <dsp:spPr>
        <a:xfrm>
          <a:off x="2617836" y="3623606"/>
          <a:ext cx="571165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61EA0E-DC8B-4739-8121-6B5F7644E30E}">
      <dsp:nvSpPr>
        <dsp:cNvPr id="0" name=""/>
        <dsp:cNvSpPr/>
      </dsp:nvSpPr>
      <dsp:spPr>
        <a:xfrm>
          <a:off x="0" y="0"/>
          <a:ext cx="833628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69BA0C-557F-4341-B995-682D786E91ED}">
      <dsp:nvSpPr>
        <dsp:cNvPr id="0" name=""/>
        <dsp:cNvSpPr/>
      </dsp:nvSpPr>
      <dsp:spPr>
        <a:xfrm>
          <a:off x="0" y="0"/>
          <a:ext cx="2617836" cy="40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Calendar</a:t>
          </a:r>
        </a:p>
      </dsp:txBody>
      <dsp:txXfrm>
        <a:off x="0" y="0"/>
        <a:ext cx="2617836" cy="4064000"/>
      </dsp:txXfrm>
    </dsp:sp>
    <dsp:sp modelId="{10DB26D0-5C48-4ED3-9ECD-2316267BD760}">
      <dsp:nvSpPr>
        <dsp:cNvPr id="0" name=""/>
        <dsp:cNvSpPr/>
      </dsp:nvSpPr>
      <dsp:spPr>
        <a:xfrm>
          <a:off x="2724930" y="47773"/>
          <a:ext cx="5604560" cy="955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kern="1200" dirty="0"/>
            <a:t>The app must provide a Calendar Interface that shows the user’s events and permits the user to interact with them</a:t>
          </a:r>
        </a:p>
      </dsp:txBody>
      <dsp:txXfrm>
        <a:off x="2724930" y="47773"/>
        <a:ext cx="5604560" cy="955476"/>
      </dsp:txXfrm>
    </dsp:sp>
    <dsp:sp modelId="{84BFE6A0-9E85-485B-840A-DFE05E2EC902}">
      <dsp:nvSpPr>
        <dsp:cNvPr id="0" name=""/>
        <dsp:cNvSpPr/>
      </dsp:nvSpPr>
      <dsp:spPr>
        <a:xfrm>
          <a:off x="2617836" y="1003250"/>
          <a:ext cx="571165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C9B791-5C8F-4849-BA1C-8F3646DE1450}">
      <dsp:nvSpPr>
        <dsp:cNvPr id="0" name=""/>
        <dsp:cNvSpPr/>
      </dsp:nvSpPr>
      <dsp:spPr>
        <a:xfrm>
          <a:off x="2724930" y="1051024"/>
          <a:ext cx="5604560" cy="955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kern="1200" dirty="0"/>
            <a:t>The calendar must provide a graphic representation of all user events</a:t>
          </a:r>
        </a:p>
      </dsp:txBody>
      <dsp:txXfrm>
        <a:off x="2724930" y="1051024"/>
        <a:ext cx="5604560" cy="955476"/>
      </dsp:txXfrm>
    </dsp:sp>
    <dsp:sp modelId="{FB66A238-67D6-4432-A80E-60D4EBAF1733}">
      <dsp:nvSpPr>
        <dsp:cNvPr id="0" name=""/>
        <dsp:cNvSpPr/>
      </dsp:nvSpPr>
      <dsp:spPr>
        <a:xfrm>
          <a:off x="2617836" y="2006500"/>
          <a:ext cx="571165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CAEE84-1789-462C-872E-A6266609C2A2}">
      <dsp:nvSpPr>
        <dsp:cNvPr id="0" name=""/>
        <dsp:cNvSpPr/>
      </dsp:nvSpPr>
      <dsp:spPr>
        <a:xfrm>
          <a:off x="2724930" y="2054274"/>
          <a:ext cx="5604560" cy="955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kern="1200" dirty="0"/>
            <a:t>The calendar must provide a form popup to manage the events</a:t>
          </a:r>
        </a:p>
      </dsp:txBody>
      <dsp:txXfrm>
        <a:off x="2724930" y="2054274"/>
        <a:ext cx="5604560" cy="955476"/>
      </dsp:txXfrm>
    </dsp:sp>
    <dsp:sp modelId="{FEAF9042-F295-4738-A124-B96F5AA17790}">
      <dsp:nvSpPr>
        <dsp:cNvPr id="0" name=""/>
        <dsp:cNvSpPr/>
      </dsp:nvSpPr>
      <dsp:spPr>
        <a:xfrm>
          <a:off x="2617836" y="3009751"/>
          <a:ext cx="571165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4D7C4E-143D-48EF-90E2-4911EFD5BF1E}">
      <dsp:nvSpPr>
        <dsp:cNvPr id="0" name=""/>
        <dsp:cNvSpPr/>
      </dsp:nvSpPr>
      <dsp:spPr>
        <a:xfrm>
          <a:off x="2724930" y="3057524"/>
          <a:ext cx="5604560" cy="955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kern="1200" dirty="0"/>
            <a:t>The calendar must store and update the user’s events in the Database</a:t>
          </a:r>
        </a:p>
      </dsp:txBody>
      <dsp:txXfrm>
        <a:off x="2724930" y="3057524"/>
        <a:ext cx="5604560" cy="955476"/>
      </dsp:txXfrm>
    </dsp:sp>
    <dsp:sp modelId="{D534F8C5-CA4A-4BEB-B5F9-C5838156D326}">
      <dsp:nvSpPr>
        <dsp:cNvPr id="0" name=""/>
        <dsp:cNvSpPr/>
      </dsp:nvSpPr>
      <dsp:spPr>
        <a:xfrm>
          <a:off x="2617836" y="4013001"/>
          <a:ext cx="571165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61EA0E-DC8B-4739-8121-6B5F7644E30E}">
      <dsp:nvSpPr>
        <dsp:cNvPr id="0" name=""/>
        <dsp:cNvSpPr/>
      </dsp:nvSpPr>
      <dsp:spPr>
        <a:xfrm>
          <a:off x="0" y="0"/>
          <a:ext cx="833628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69BA0C-557F-4341-B995-682D786E91ED}">
      <dsp:nvSpPr>
        <dsp:cNvPr id="0" name=""/>
        <dsp:cNvSpPr/>
      </dsp:nvSpPr>
      <dsp:spPr>
        <a:xfrm>
          <a:off x="0" y="0"/>
          <a:ext cx="2617836" cy="1149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Roadmap</a:t>
          </a:r>
        </a:p>
      </dsp:txBody>
      <dsp:txXfrm>
        <a:off x="0" y="0"/>
        <a:ext cx="2617836" cy="1149339"/>
      </dsp:txXfrm>
    </dsp:sp>
    <dsp:sp modelId="{10DB26D0-5C48-4ED3-9ECD-2316267BD760}">
      <dsp:nvSpPr>
        <dsp:cNvPr id="0" name=""/>
        <dsp:cNvSpPr/>
      </dsp:nvSpPr>
      <dsp:spPr>
        <a:xfrm>
          <a:off x="2724930" y="52191"/>
          <a:ext cx="5604560" cy="1043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kern="1200" dirty="0"/>
            <a:t>The Roadmap will have a map and a daily calendar of the current events </a:t>
          </a:r>
        </a:p>
      </dsp:txBody>
      <dsp:txXfrm>
        <a:off x="2724930" y="52191"/>
        <a:ext cx="5604560" cy="1043833"/>
      </dsp:txXfrm>
    </dsp:sp>
    <dsp:sp modelId="{84BFE6A0-9E85-485B-840A-DFE05E2EC902}">
      <dsp:nvSpPr>
        <dsp:cNvPr id="0" name=""/>
        <dsp:cNvSpPr/>
      </dsp:nvSpPr>
      <dsp:spPr>
        <a:xfrm>
          <a:off x="2617836" y="1096024"/>
          <a:ext cx="571165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61EA0E-DC8B-4739-8121-6B5F7644E30E}">
      <dsp:nvSpPr>
        <dsp:cNvPr id="0" name=""/>
        <dsp:cNvSpPr/>
      </dsp:nvSpPr>
      <dsp:spPr>
        <a:xfrm>
          <a:off x="0" y="0"/>
          <a:ext cx="833628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69BA0C-557F-4341-B995-682D786E91ED}">
      <dsp:nvSpPr>
        <dsp:cNvPr id="0" name=""/>
        <dsp:cNvSpPr/>
      </dsp:nvSpPr>
      <dsp:spPr>
        <a:xfrm>
          <a:off x="0" y="0"/>
          <a:ext cx="2617836" cy="1149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User Settings</a:t>
          </a:r>
        </a:p>
      </dsp:txBody>
      <dsp:txXfrm>
        <a:off x="0" y="0"/>
        <a:ext cx="2617836" cy="1149339"/>
      </dsp:txXfrm>
    </dsp:sp>
    <dsp:sp modelId="{10DB26D0-5C48-4ED3-9ECD-2316267BD760}">
      <dsp:nvSpPr>
        <dsp:cNvPr id="0" name=""/>
        <dsp:cNvSpPr/>
      </dsp:nvSpPr>
      <dsp:spPr>
        <a:xfrm>
          <a:off x="2724930" y="52191"/>
          <a:ext cx="5604560" cy="1043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kern="1200" dirty="0"/>
            <a:t>The app will provide a settings menu that allows the user to modify the preferences</a:t>
          </a:r>
        </a:p>
      </dsp:txBody>
      <dsp:txXfrm>
        <a:off x="2724930" y="52191"/>
        <a:ext cx="5604560" cy="1043833"/>
      </dsp:txXfrm>
    </dsp:sp>
    <dsp:sp modelId="{84BFE6A0-9E85-485B-840A-DFE05E2EC902}">
      <dsp:nvSpPr>
        <dsp:cNvPr id="0" name=""/>
        <dsp:cNvSpPr/>
      </dsp:nvSpPr>
      <dsp:spPr>
        <a:xfrm>
          <a:off x="2617836" y="1096024"/>
          <a:ext cx="571165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61EA0E-DC8B-4739-8121-6B5F7644E30E}">
      <dsp:nvSpPr>
        <dsp:cNvPr id="0" name=""/>
        <dsp:cNvSpPr/>
      </dsp:nvSpPr>
      <dsp:spPr>
        <a:xfrm>
          <a:off x="0" y="0"/>
          <a:ext cx="833628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69BA0C-557F-4341-B995-682D786E91ED}">
      <dsp:nvSpPr>
        <dsp:cNvPr id="0" name=""/>
        <dsp:cNvSpPr/>
      </dsp:nvSpPr>
      <dsp:spPr>
        <a:xfrm>
          <a:off x="0" y="0"/>
          <a:ext cx="2617836" cy="2383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Smart Commuting</a:t>
          </a:r>
        </a:p>
      </dsp:txBody>
      <dsp:txXfrm>
        <a:off x="0" y="0"/>
        <a:ext cx="2617836" cy="2383779"/>
      </dsp:txXfrm>
    </dsp:sp>
    <dsp:sp modelId="{10DB26D0-5C48-4ED3-9ECD-2316267BD760}">
      <dsp:nvSpPr>
        <dsp:cNvPr id="0" name=""/>
        <dsp:cNvSpPr/>
      </dsp:nvSpPr>
      <dsp:spPr>
        <a:xfrm>
          <a:off x="2724930" y="55404"/>
          <a:ext cx="5604560" cy="1108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kern="1200" dirty="0"/>
            <a:t>The Smart Commute must compute and validate time of the events</a:t>
          </a:r>
        </a:p>
      </dsp:txBody>
      <dsp:txXfrm>
        <a:off x="2724930" y="55404"/>
        <a:ext cx="5604560" cy="1108084"/>
      </dsp:txXfrm>
    </dsp:sp>
    <dsp:sp modelId="{84BFE6A0-9E85-485B-840A-DFE05E2EC902}">
      <dsp:nvSpPr>
        <dsp:cNvPr id="0" name=""/>
        <dsp:cNvSpPr/>
      </dsp:nvSpPr>
      <dsp:spPr>
        <a:xfrm>
          <a:off x="2617836" y="1163489"/>
          <a:ext cx="571165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65EF36-5FE0-4BEE-8162-97A4CCB6CFB5}">
      <dsp:nvSpPr>
        <dsp:cNvPr id="0" name=""/>
        <dsp:cNvSpPr/>
      </dsp:nvSpPr>
      <dsp:spPr>
        <a:xfrm>
          <a:off x="2724930" y="1218893"/>
          <a:ext cx="5604560" cy="1108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kern="1200" dirty="0"/>
            <a:t>The Smart Commute must account for travel times for event validation</a:t>
          </a:r>
        </a:p>
      </dsp:txBody>
      <dsp:txXfrm>
        <a:off x="2724930" y="1218893"/>
        <a:ext cx="5604560" cy="1108084"/>
      </dsp:txXfrm>
    </dsp:sp>
    <dsp:sp modelId="{6F6A301E-EC98-41D0-8BD1-F1737D764130}">
      <dsp:nvSpPr>
        <dsp:cNvPr id="0" name=""/>
        <dsp:cNvSpPr/>
      </dsp:nvSpPr>
      <dsp:spPr>
        <a:xfrm>
          <a:off x="2617836" y="2326978"/>
          <a:ext cx="571165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8E3B85-AB6A-4611-9BFF-52815CC7055E}">
      <dsp:nvSpPr>
        <dsp:cNvPr id="0" name=""/>
        <dsp:cNvSpPr/>
      </dsp:nvSpPr>
      <dsp:spPr>
        <a:xfrm>
          <a:off x="3936" y="104960"/>
          <a:ext cx="1342468" cy="6712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User creates an event</a:t>
          </a:r>
        </a:p>
      </dsp:txBody>
      <dsp:txXfrm>
        <a:off x="23596" y="124620"/>
        <a:ext cx="1303148" cy="631914"/>
      </dsp:txXfrm>
    </dsp:sp>
    <dsp:sp modelId="{85C461C1-3AE9-44C0-A92D-12510B1120C2}">
      <dsp:nvSpPr>
        <dsp:cNvPr id="0" name=""/>
        <dsp:cNvSpPr/>
      </dsp:nvSpPr>
      <dsp:spPr>
        <a:xfrm>
          <a:off x="138183" y="776195"/>
          <a:ext cx="134246" cy="503425"/>
        </a:xfrm>
        <a:custGeom>
          <a:avLst/>
          <a:gdLst/>
          <a:ahLst/>
          <a:cxnLst/>
          <a:rect l="0" t="0" r="0" b="0"/>
          <a:pathLst>
            <a:path>
              <a:moveTo>
                <a:pt x="0" y="0"/>
              </a:moveTo>
              <a:lnTo>
                <a:pt x="0" y="503425"/>
              </a:lnTo>
              <a:lnTo>
                <a:pt x="134246" y="5034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16A686-65C6-43ED-9911-75C0802CFF25}">
      <dsp:nvSpPr>
        <dsp:cNvPr id="0" name=""/>
        <dsp:cNvSpPr/>
      </dsp:nvSpPr>
      <dsp:spPr>
        <a:xfrm>
          <a:off x="272430" y="944003"/>
          <a:ext cx="1073974" cy="67123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en-US" sz="900" kern="1200" dirty="0"/>
            <a:t>Submit event with null title</a:t>
          </a:r>
        </a:p>
      </dsp:txBody>
      <dsp:txXfrm>
        <a:off x="292090" y="963663"/>
        <a:ext cx="1034654" cy="631914"/>
      </dsp:txXfrm>
    </dsp:sp>
    <dsp:sp modelId="{FE249252-FADB-4D87-8D4E-EDBD1DBC7AB9}">
      <dsp:nvSpPr>
        <dsp:cNvPr id="0" name=""/>
        <dsp:cNvSpPr/>
      </dsp:nvSpPr>
      <dsp:spPr>
        <a:xfrm>
          <a:off x="138183" y="776195"/>
          <a:ext cx="134246" cy="1342468"/>
        </a:xfrm>
        <a:custGeom>
          <a:avLst/>
          <a:gdLst/>
          <a:ahLst/>
          <a:cxnLst/>
          <a:rect l="0" t="0" r="0" b="0"/>
          <a:pathLst>
            <a:path>
              <a:moveTo>
                <a:pt x="0" y="0"/>
              </a:moveTo>
              <a:lnTo>
                <a:pt x="0" y="1342468"/>
              </a:lnTo>
              <a:lnTo>
                <a:pt x="134246" y="13424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D09D70-C313-4AB1-AB55-FD21991AF878}">
      <dsp:nvSpPr>
        <dsp:cNvPr id="0" name=""/>
        <dsp:cNvSpPr/>
      </dsp:nvSpPr>
      <dsp:spPr>
        <a:xfrm>
          <a:off x="272430" y="1783046"/>
          <a:ext cx="1073974" cy="67123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en-US" sz="900" kern="1200" dirty="0"/>
            <a:t>Submit event with incorrect times</a:t>
          </a:r>
        </a:p>
      </dsp:txBody>
      <dsp:txXfrm>
        <a:off x="292090" y="1802706"/>
        <a:ext cx="1034654" cy="631914"/>
      </dsp:txXfrm>
    </dsp:sp>
    <dsp:sp modelId="{3FD4030A-2569-4FE6-8EC2-470EF173EC87}">
      <dsp:nvSpPr>
        <dsp:cNvPr id="0" name=""/>
        <dsp:cNvSpPr/>
      </dsp:nvSpPr>
      <dsp:spPr>
        <a:xfrm>
          <a:off x="138183" y="776195"/>
          <a:ext cx="134246" cy="2181511"/>
        </a:xfrm>
        <a:custGeom>
          <a:avLst/>
          <a:gdLst/>
          <a:ahLst/>
          <a:cxnLst/>
          <a:rect l="0" t="0" r="0" b="0"/>
          <a:pathLst>
            <a:path>
              <a:moveTo>
                <a:pt x="0" y="0"/>
              </a:moveTo>
              <a:lnTo>
                <a:pt x="0" y="2181511"/>
              </a:lnTo>
              <a:lnTo>
                <a:pt x="134246" y="218151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3AC7E7-4268-4358-8BCF-06D0D606E1A4}">
      <dsp:nvSpPr>
        <dsp:cNvPr id="0" name=""/>
        <dsp:cNvSpPr/>
      </dsp:nvSpPr>
      <dsp:spPr>
        <a:xfrm>
          <a:off x="272430" y="2622089"/>
          <a:ext cx="1073974" cy="67123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en-US" sz="900" kern="1200" dirty="0"/>
            <a:t>Submit event successfully</a:t>
          </a:r>
        </a:p>
      </dsp:txBody>
      <dsp:txXfrm>
        <a:off x="292090" y="2641749"/>
        <a:ext cx="1034654" cy="631914"/>
      </dsp:txXfrm>
    </dsp:sp>
    <dsp:sp modelId="{743DCC71-B1E7-4BA8-882D-FA4B8C1165A9}">
      <dsp:nvSpPr>
        <dsp:cNvPr id="0" name=""/>
        <dsp:cNvSpPr/>
      </dsp:nvSpPr>
      <dsp:spPr>
        <a:xfrm>
          <a:off x="138183" y="776195"/>
          <a:ext cx="134246" cy="3020554"/>
        </a:xfrm>
        <a:custGeom>
          <a:avLst/>
          <a:gdLst/>
          <a:ahLst/>
          <a:cxnLst/>
          <a:rect l="0" t="0" r="0" b="0"/>
          <a:pathLst>
            <a:path>
              <a:moveTo>
                <a:pt x="0" y="0"/>
              </a:moveTo>
              <a:lnTo>
                <a:pt x="0" y="3020554"/>
              </a:lnTo>
              <a:lnTo>
                <a:pt x="134246" y="302055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A8B2A9-A490-444C-8B3E-0FDCC50B03F3}">
      <dsp:nvSpPr>
        <dsp:cNvPr id="0" name=""/>
        <dsp:cNvSpPr/>
      </dsp:nvSpPr>
      <dsp:spPr>
        <a:xfrm>
          <a:off x="272430" y="3461132"/>
          <a:ext cx="1073974" cy="67123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en-US" sz="900" kern="1200" dirty="0"/>
            <a:t>Submit a second event which overlaps with first one</a:t>
          </a:r>
        </a:p>
      </dsp:txBody>
      <dsp:txXfrm>
        <a:off x="292090" y="3480792"/>
        <a:ext cx="1034654" cy="631914"/>
      </dsp:txXfrm>
    </dsp:sp>
    <dsp:sp modelId="{3CA39C6C-5125-4E9A-B998-75E57D9F21EA}">
      <dsp:nvSpPr>
        <dsp:cNvPr id="0" name=""/>
        <dsp:cNvSpPr/>
      </dsp:nvSpPr>
      <dsp:spPr>
        <a:xfrm>
          <a:off x="138183" y="776195"/>
          <a:ext cx="134246" cy="3859597"/>
        </a:xfrm>
        <a:custGeom>
          <a:avLst/>
          <a:gdLst/>
          <a:ahLst/>
          <a:cxnLst/>
          <a:rect l="0" t="0" r="0" b="0"/>
          <a:pathLst>
            <a:path>
              <a:moveTo>
                <a:pt x="0" y="0"/>
              </a:moveTo>
              <a:lnTo>
                <a:pt x="0" y="3859597"/>
              </a:lnTo>
              <a:lnTo>
                <a:pt x="134246" y="385959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014956-B96A-46E6-9552-64015D5B014D}">
      <dsp:nvSpPr>
        <dsp:cNvPr id="0" name=""/>
        <dsp:cNvSpPr/>
      </dsp:nvSpPr>
      <dsp:spPr>
        <a:xfrm>
          <a:off x="272430" y="4300175"/>
          <a:ext cx="1073974" cy="67123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en-US" sz="900" kern="1200" dirty="0"/>
            <a:t>Submit a second event with too large travel duration to get there</a:t>
          </a:r>
        </a:p>
      </dsp:txBody>
      <dsp:txXfrm>
        <a:off x="292090" y="4319835"/>
        <a:ext cx="1034654" cy="631914"/>
      </dsp:txXfrm>
    </dsp:sp>
    <dsp:sp modelId="{4C6717C9-5A34-4367-BA8B-DDC43A18F0C9}">
      <dsp:nvSpPr>
        <dsp:cNvPr id="0" name=""/>
        <dsp:cNvSpPr/>
      </dsp:nvSpPr>
      <dsp:spPr>
        <a:xfrm>
          <a:off x="1682022" y="104960"/>
          <a:ext cx="1342468" cy="6712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User Modifies an event</a:t>
          </a:r>
        </a:p>
      </dsp:txBody>
      <dsp:txXfrm>
        <a:off x="1701682" y="124620"/>
        <a:ext cx="1303148" cy="631914"/>
      </dsp:txXfrm>
    </dsp:sp>
    <dsp:sp modelId="{2262E5DA-16FC-47E4-9E4D-5F3E8508CA61}">
      <dsp:nvSpPr>
        <dsp:cNvPr id="0" name=""/>
        <dsp:cNvSpPr/>
      </dsp:nvSpPr>
      <dsp:spPr>
        <a:xfrm>
          <a:off x="1816269" y="776195"/>
          <a:ext cx="134246" cy="503425"/>
        </a:xfrm>
        <a:custGeom>
          <a:avLst/>
          <a:gdLst/>
          <a:ahLst/>
          <a:cxnLst/>
          <a:rect l="0" t="0" r="0" b="0"/>
          <a:pathLst>
            <a:path>
              <a:moveTo>
                <a:pt x="0" y="0"/>
              </a:moveTo>
              <a:lnTo>
                <a:pt x="0" y="503425"/>
              </a:lnTo>
              <a:lnTo>
                <a:pt x="134246" y="5034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14C0FC-9BD2-4DA7-BA08-D5F2CB3CD4EF}">
      <dsp:nvSpPr>
        <dsp:cNvPr id="0" name=""/>
        <dsp:cNvSpPr/>
      </dsp:nvSpPr>
      <dsp:spPr>
        <a:xfrm>
          <a:off x="1950516" y="944003"/>
          <a:ext cx="1073974" cy="67123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en-US" sz="900" kern="1200" dirty="0"/>
            <a:t>Update event with null title</a:t>
          </a:r>
        </a:p>
      </dsp:txBody>
      <dsp:txXfrm>
        <a:off x="1970176" y="963663"/>
        <a:ext cx="1034654" cy="631914"/>
      </dsp:txXfrm>
    </dsp:sp>
    <dsp:sp modelId="{5AB72215-0D0E-4421-BA2B-EAACACDBBA9C}">
      <dsp:nvSpPr>
        <dsp:cNvPr id="0" name=""/>
        <dsp:cNvSpPr/>
      </dsp:nvSpPr>
      <dsp:spPr>
        <a:xfrm>
          <a:off x="1816269" y="776195"/>
          <a:ext cx="134246" cy="1342468"/>
        </a:xfrm>
        <a:custGeom>
          <a:avLst/>
          <a:gdLst/>
          <a:ahLst/>
          <a:cxnLst/>
          <a:rect l="0" t="0" r="0" b="0"/>
          <a:pathLst>
            <a:path>
              <a:moveTo>
                <a:pt x="0" y="0"/>
              </a:moveTo>
              <a:lnTo>
                <a:pt x="0" y="1342468"/>
              </a:lnTo>
              <a:lnTo>
                <a:pt x="134246" y="13424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085FF8-F9E9-4C9C-8F61-AF5F44E641D1}">
      <dsp:nvSpPr>
        <dsp:cNvPr id="0" name=""/>
        <dsp:cNvSpPr/>
      </dsp:nvSpPr>
      <dsp:spPr>
        <a:xfrm>
          <a:off x="1950516" y="1783046"/>
          <a:ext cx="1073974" cy="67123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en-US" sz="900" kern="1200" dirty="0"/>
            <a:t>Update event with incorrect times</a:t>
          </a:r>
        </a:p>
      </dsp:txBody>
      <dsp:txXfrm>
        <a:off x="1970176" y="1802706"/>
        <a:ext cx="1034654" cy="631914"/>
      </dsp:txXfrm>
    </dsp:sp>
    <dsp:sp modelId="{7F6ABA75-CDE1-4B97-8352-6CACC79DE32D}">
      <dsp:nvSpPr>
        <dsp:cNvPr id="0" name=""/>
        <dsp:cNvSpPr/>
      </dsp:nvSpPr>
      <dsp:spPr>
        <a:xfrm>
          <a:off x="1816269" y="776195"/>
          <a:ext cx="134246" cy="2181511"/>
        </a:xfrm>
        <a:custGeom>
          <a:avLst/>
          <a:gdLst/>
          <a:ahLst/>
          <a:cxnLst/>
          <a:rect l="0" t="0" r="0" b="0"/>
          <a:pathLst>
            <a:path>
              <a:moveTo>
                <a:pt x="0" y="0"/>
              </a:moveTo>
              <a:lnTo>
                <a:pt x="0" y="2181511"/>
              </a:lnTo>
              <a:lnTo>
                <a:pt x="134246" y="218151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E1A082-E208-4C0F-B22E-A030343709B3}">
      <dsp:nvSpPr>
        <dsp:cNvPr id="0" name=""/>
        <dsp:cNvSpPr/>
      </dsp:nvSpPr>
      <dsp:spPr>
        <a:xfrm>
          <a:off x="1950516" y="2622089"/>
          <a:ext cx="1073974" cy="67123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en-US" sz="900" kern="1200" dirty="0"/>
            <a:t>Update event successfully</a:t>
          </a:r>
        </a:p>
      </dsp:txBody>
      <dsp:txXfrm>
        <a:off x="1970176" y="2641749"/>
        <a:ext cx="1034654" cy="631914"/>
      </dsp:txXfrm>
    </dsp:sp>
    <dsp:sp modelId="{F8BEECC2-19B9-4F63-84CC-3E5476B18F41}">
      <dsp:nvSpPr>
        <dsp:cNvPr id="0" name=""/>
        <dsp:cNvSpPr/>
      </dsp:nvSpPr>
      <dsp:spPr>
        <a:xfrm>
          <a:off x="1816269" y="776195"/>
          <a:ext cx="134246" cy="3020554"/>
        </a:xfrm>
        <a:custGeom>
          <a:avLst/>
          <a:gdLst/>
          <a:ahLst/>
          <a:cxnLst/>
          <a:rect l="0" t="0" r="0" b="0"/>
          <a:pathLst>
            <a:path>
              <a:moveTo>
                <a:pt x="0" y="0"/>
              </a:moveTo>
              <a:lnTo>
                <a:pt x="0" y="3020554"/>
              </a:lnTo>
              <a:lnTo>
                <a:pt x="134246" y="302055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570B7A-40DA-40A4-B573-C392A942CD55}">
      <dsp:nvSpPr>
        <dsp:cNvPr id="0" name=""/>
        <dsp:cNvSpPr/>
      </dsp:nvSpPr>
      <dsp:spPr>
        <a:xfrm>
          <a:off x="1950516" y="3461132"/>
          <a:ext cx="1073974" cy="67123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en-US" sz="900" kern="1200" dirty="0"/>
            <a:t>Update second event which overlaps with first one</a:t>
          </a:r>
        </a:p>
      </dsp:txBody>
      <dsp:txXfrm>
        <a:off x="1970176" y="3480792"/>
        <a:ext cx="1034654" cy="631914"/>
      </dsp:txXfrm>
    </dsp:sp>
    <dsp:sp modelId="{3FCA4E63-5052-4A88-92A0-876F5095B377}">
      <dsp:nvSpPr>
        <dsp:cNvPr id="0" name=""/>
        <dsp:cNvSpPr/>
      </dsp:nvSpPr>
      <dsp:spPr>
        <a:xfrm>
          <a:off x="1816269" y="776195"/>
          <a:ext cx="134246" cy="3859597"/>
        </a:xfrm>
        <a:custGeom>
          <a:avLst/>
          <a:gdLst/>
          <a:ahLst/>
          <a:cxnLst/>
          <a:rect l="0" t="0" r="0" b="0"/>
          <a:pathLst>
            <a:path>
              <a:moveTo>
                <a:pt x="0" y="0"/>
              </a:moveTo>
              <a:lnTo>
                <a:pt x="0" y="3859597"/>
              </a:lnTo>
              <a:lnTo>
                <a:pt x="134246" y="385959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E336D4-2AB4-42AE-B5CD-5972730FCF66}">
      <dsp:nvSpPr>
        <dsp:cNvPr id="0" name=""/>
        <dsp:cNvSpPr/>
      </dsp:nvSpPr>
      <dsp:spPr>
        <a:xfrm>
          <a:off x="1950516" y="4300175"/>
          <a:ext cx="1073974" cy="67123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en-US" sz="900" kern="1200" dirty="0"/>
            <a:t>Update a second event with too large travel duration to get there</a:t>
          </a:r>
        </a:p>
      </dsp:txBody>
      <dsp:txXfrm>
        <a:off x="1970176" y="4319835"/>
        <a:ext cx="1034654" cy="631914"/>
      </dsp:txXfrm>
    </dsp:sp>
    <dsp:sp modelId="{95DAABDB-7C4B-4F8C-991A-E33B33D0775A}">
      <dsp:nvSpPr>
        <dsp:cNvPr id="0" name=""/>
        <dsp:cNvSpPr/>
      </dsp:nvSpPr>
      <dsp:spPr>
        <a:xfrm>
          <a:off x="3360108" y="104960"/>
          <a:ext cx="1342468" cy="6712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User Deletes an event</a:t>
          </a:r>
        </a:p>
      </dsp:txBody>
      <dsp:txXfrm>
        <a:off x="3379768" y="124620"/>
        <a:ext cx="1303148" cy="631914"/>
      </dsp:txXfrm>
    </dsp:sp>
    <dsp:sp modelId="{7083C4C8-3E09-4723-9C47-20B16C46FE62}">
      <dsp:nvSpPr>
        <dsp:cNvPr id="0" name=""/>
        <dsp:cNvSpPr/>
      </dsp:nvSpPr>
      <dsp:spPr>
        <a:xfrm>
          <a:off x="3494355" y="776195"/>
          <a:ext cx="134246" cy="503425"/>
        </a:xfrm>
        <a:custGeom>
          <a:avLst/>
          <a:gdLst/>
          <a:ahLst/>
          <a:cxnLst/>
          <a:rect l="0" t="0" r="0" b="0"/>
          <a:pathLst>
            <a:path>
              <a:moveTo>
                <a:pt x="0" y="0"/>
              </a:moveTo>
              <a:lnTo>
                <a:pt x="0" y="503425"/>
              </a:lnTo>
              <a:lnTo>
                <a:pt x="134246" y="5034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A89A21-D623-465A-989C-251E067FFB2D}">
      <dsp:nvSpPr>
        <dsp:cNvPr id="0" name=""/>
        <dsp:cNvSpPr/>
      </dsp:nvSpPr>
      <dsp:spPr>
        <a:xfrm>
          <a:off x="3628602" y="944003"/>
          <a:ext cx="1073974" cy="67123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en-US" sz="900" kern="1200" dirty="0"/>
            <a:t>Delete any preexisting event</a:t>
          </a:r>
        </a:p>
      </dsp:txBody>
      <dsp:txXfrm>
        <a:off x="3648262" y="963663"/>
        <a:ext cx="1034654" cy="631914"/>
      </dsp:txXfrm>
    </dsp:sp>
    <dsp:sp modelId="{752DAB8D-424E-4A61-9183-DA2A61E7E460}">
      <dsp:nvSpPr>
        <dsp:cNvPr id="0" name=""/>
        <dsp:cNvSpPr/>
      </dsp:nvSpPr>
      <dsp:spPr>
        <a:xfrm>
          <a:off x="5038194" y="104960"/>
          <a:ext cx="1342468" cy="6712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Roadmap GUI</a:t>
          </a:r>
        </a:p>
      </dsp:txBody>
      <dsp:txXfrm>
        <a:off x="5057854" y="124620"/>
        <a:ext cx="1303148" cy="631914"/>
      </dsp:txXfrm>
    </dsp:sp>
    <dsp:sp modelId="{0E00A47F-FB32-4431-8D9C-3142E319914A}">
      <dsp:nvSpPr>
        <dsp:cNvPr id="0" name=""/>
        <dsp:cNvSpPr/>
      </dsp:nvSpPr>
      <dsp:spPr>
        <a:xfrm>
          <a:off x="5172441" y="776195"/>
          <a:ext cx="134246" cy="503425"/>
        </a:xfrm>
        <a:custGeom>
          <a:avLst/>
          <a:gdLst/>
          <a:ahLst/>
          <a:cxnLst/>
          <a:rect l="0" t="0" r="0" b="0"/>
          <a:pathLst>
            <a:path>
              <a:moveTo>
                <a:pt x="0" y="0"/>
              </a:moveTo>
              <a:lnTo>
                <a:pt x="0" y="503425"/>
              </a:lnTo>
              <a:lnTo>
                <a:pt x="134246" y="5034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42D293-170C-49C4-A474-3887F85C639A}">
      <dsp:nvSpPr>
        <dsp:cNvPr id="0" name=""/>
        <dsp:cNvSpPr/>
      </dsp:nvSpPr>
      <dsp:spPr>
        <a:xfrm>
          <a:off x="5306688" y="944003"/>
          <a:ext cx="1073974" cy="67123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en-US" sz="900" kern="1200" dirty="0"/>
            <a:t>User enters in the roadmap</a:t>
          </a:r>
        </a:p>
      </dsp:txBody>
      <dsp:txXfrm>
        <a:off x="5326348" y="963663"/>
        <a:ext cx="1034654" cy="631914"/>
      </dsp:txXfrm>
    </dsp:sp>
    <dsp:sp modelId="{AE2F2225-2C1C-4844-904B-095D6768694D}">
      <dsp:nvSpPr>
        <dsp:cNvPr id="0" name=""/>
        <dsp:cNvSpPr/>
      </dsp:nvSpPr>
      <dsp:spPr>
        <a:xfrm>
          <a:off x="6716280" y="104960"/>
          <a:ext cx="1342468" cy="6712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User Changes Settings</a:t>
          </a:r>
        </a:p>
      </dsp:txBody>
      <dsp:txXfrm>
        <a:off x="6735940" y="124620"/>
        <a:ext cx="1303148" cy="631914"/>
      </dsp:txXfrm>
    </dsp:sp>
    <dsp:sp modelId="{F11ADDA5-CBA6-4BA8-B713-B34A9A778D84}">
      <dsp:nvSpPr>
        <dsp:cNvPr id="0" name=""/>
        <dsp:cNvSpPr/>
      </dsp:nvSpPr>
      <dsp:spPr>
        <a:xfrm>
          <a:off x="6850527" y="776195"/>
          <a:ext cx="134246" cy="503425"/>
        </a:xfrm>
        <a:custGeom>
          <a:avLst/>
          <a:gdLst/>
          <a:ahLst/>
          <a:cxnLst/>
          <a:rect l="0" t="0" r="0" b="0"/>
          <a:pathLst>
            <a:path>
              <a:moveTo>
                <a:pt x="0" y="0"/>
              </a:moveTo>
              <a:lnTo>
                <a:pt x="0" y="503425"/>
              </a:lnTo>
              <a:lnTo>
                <a:pt x="134246" y="5034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44FF5F-FF7A-44D4-869F-277EC5CE37FC}">
      <dsp:nvSpPr>
        <dsp:cNvPr id="0" name=""/>
        <dsp:cNvSpPr/>
      </dsp:nvSpPr>
      <dsp:spPr>
        <a:xfrm>
          <a:off x="6984774" y="944003"/>
          <a:ext cx="1073974" cy="67123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en-US" sz="900" kern="1200" dirty="0"/>
            <a:t>User modifies its settings</a:t>
          </a:r>
        </a:p>
      </dsp:txBody>
      <dsp:txXfrm>
        <a:off x="7004434" y="963663"/>
        <a:ext cx="1034654" cy="631914"/>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4DD3EA-C029-4ECC-B9FF-38DBA552BE70}" type="datetimeFigureOut">
              <a:rPr lang="en-US" smtClean="0"/>
              <a:t>3/11/2019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02C301-8912-491E-8776-F8AB3844F138}" type="slidenum">
              <a:rPr lang="en-US" smtClean="0"/>
              <a:t>‹#›</a:t>
            </a:fld>
            <a:endParaRPr lang="en-US"/>
          </a:p>
        </p:txBody>
      </p:sp>
    </p:spTree>
    <p:extLst>
      <p:ext uri="{BB962C8B-B14F-4D97-AF65-F5344CB8AC3E}">
        <p14:creationId xmlns:p14="http://schemas.microsoft.com/office/powerpoint/2010/main" val="3461093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02C301-8912-491E-8776-F8AB3844F138}" type="slidenum">
              <a:rPr lang="en-US" smtClean="0"/>
              <a:t>10</a:t>
            </a:fld>
            <a:endParaRPr lang="en-US"/>
          </a:p>
        </p:txBody>
      </p:sp>
    </p:spTree>
    <p:extLst>
      <p:ext uri="{BB962C8B-B14F-4D97-AF65-F5344CB8AC3E}">
        <p14:creationId xmlns:p14="http://schemas.microsoft.com/office/powerpoint/2010/main" val="372975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pic>
        <p:nvPicPr>
          <p:cNvPr id="1030" name="Picture 6" descr="Y:\IMMAGINE _COORDINATA_2014\PPT\loghi_PNG\01_polimi_centrato_BN_negativo_outlin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54454" y="395873"/>
            <a:ext cx="1442830" cy="1106170"/>
          </a:xfrm>
          <a:prstGeom prst="rect">
            <a:avLst/>
          </a:prstGeom>
          <a:noFill/>
          <a:extLst>
            <a:ext uri="{909E8E84-426E-40DD-AFC4-6F175D3DCCD1}">
              <a14:hiddenFill xmlns:a14="http://schemas.microsoft.com/office/drawing/2010/main">
                <a:solidFill>
                  <a:srgbClr val="FFFFFF"/>
                </a:solidFill>
              </a14:hiddenFill>
            </a:ext>
          </a:extLst>
        </p:spPr>
      </p:pic>
      <p:sp>
        <p:nvSpPr>
          <p:cNvPr id="126" name="Rettangolo 125"/>
          <p:cNvSpPr/>
          <p:nvPr userDrawn="1"/>
        </p:nvSpPr>
        <p:spPr>
          <a:xfrm>
            <a:off x="0" y="1834176"/>
            <a:ext cx="9144000" cy="5023823"/>
          </a:xfrm>
          <a:prstGeom prst="rect">
            <a:avLst/>
          </a:prstGeom>
          <a:solidFill>
            <a:srgbClr val="1A41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grpSp>
        <p:nvGrpSpPr>
          <p:cNvPr id="169" name="Gruppo 168"/>
          <p:cNvGrpSpPr/>
          <p:nvPr userDrawn="1"/>
        </p:nvGrpSpPr>
        <p:grpSpPr>
          <a:xfrm>
            <a:off x="38482" y="1835151"/>
            <a:ext cx="9036647" cy="180000"/>
            <a:chOff x="1218340" y="275867"/>
            <a:chExt cx="17715122" cy="567843"/>
          </a:xfrm>
        </p:grpSpPr>
        <p:cxnSp>
          <p:nvCxnSpPr>
            <p:cNvPr id="170" name="Connettore 1 169"/>
            <p:cNvCxnSpPr/>
            <p:nvPr userDrawn="1"/>
          </p:nvCxnSpPr>
          <p:spPr>
            <a:xfrm>
              <a:off x="12183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1" name="Connettore 1 170"/>
            <p:cNvCxnSpPr/>
            <p:nvPr userDrawn="1"/>
          </p:nvCxnSpPr>
          <p:spPr>
            <a:xfrm>
              <a:off x="13672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2" name="Connettore 1 171"/>
            <p:cNvCxnSpPr/>
            <p:nvPr userDrawn="1"/>
          </p:nvCxnSpPr>
          <p:spPr>
            <a:xfrm>
              <a:off x="15160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3" name="Connettore 1 172"/>
            <p:cNvCxnSpPr/>
            <p:nvPr userDrawn="1"/>
          </p:nvCxnSpPr>
          <p:spPr>
            <a:xfrm>
              <a:off x="16649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4" name="Connettore 1 173"/>
            <p:cNvCxnSpPr/>
            <p:nvPr userDrawn="1"/>
          </p:nvCxnSpPr>
          <p:spPr>
            <a:xfrm>
              <a:off x="18138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5" name="Connettore 1 174"/>
            <p:cNvCxnSpPr/>
            <p:nvPr userDrawn="1"/>
          </p:nvCxnSpPr>
          <p:spPr>
            <a:xfrm>
              <a:off x="19626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6" name="Connettore 1 175"/>
            <p:cNvCxnSpPr/>
            <p:nvPr userDrawn="1"/>
          </p:nvCxnSpPr>
          <p:spPr>
            <a:xfrm>
              <a:off x="21115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7" name="Connettore 1 176"/>
            <p:cNvCxnSpPr/>
            <p:nvPr userDrawn="1"/>
          </p:nvCxnSpPr>
          <p:spPr>
            <a:xfrm>
              <a:off x="22604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8" name="Connettore 1 177"/>
            <p:cNvCxnSpPr/>
            <p:nvPr userDrawn="1"/>
          </p:nvCxnSpPr>
          <p:spPr>
            <a:xfrm>
              <a:off x="24092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9" name="Connettore 1 178"/>
            <p:cNvCxnSpPr/>
            <p:nvPr userDrawn="1"/>
          </p:nvCxnSpPr>
          <p:spPr>
            <a:xfrm>
              <a:off x="25581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0" name="Connettore 1 179"/>
            <p:cNvCxnSpPr/>
            <p:nvPr userDrawn="1"/>
          </p:nvCxnSpPr>
          <p:spPr>
            <a:xfrm>
              <a:off x="27070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1" name="Connettore 1 180"/>
            <p:cNvCxnSpPr/>
            <p:nvPr userDrawn="1"/>
          </p:nvCxnSpPr>
          <p:spPr>
            <a:xfrm>
              <a:off x="28558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2" name="Connettore 1 181"/>
            <p:cNvCxnSpPr/>
            <p:nvPr userDrawn="1"/>
          </p:nvCxnSpPr>
          <p:spPr>
            <a:xfrm>
              <a:off x="30047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3" name="Connettore 1 182"/>
            <p:cNvCxnSpPr/>
            <p:nvPr userDrawn="1"/>
          </p:nvCxnSpPr>
          <p:spPr>
            <a:xfrm>
              <a:off x="31536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4" name="Connettore 1 183"/>
            <p:cNvCxnSpPr/>
            <p:nvPr userDrawn="1"/>
          </p:nvCxnSpPr>
          <p:spPr>
            <a:xfrm>
              <a:off x="33024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5" name="Connettore 1 184"/>
            <p:cNvCxnSpPr/>
            <p:nvPr userDrawn="1"/>
          </p:nvCxnSpPr>
          <p:spPr>
            <a:xfrm>
              <a:off x="34513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6" name="Connettore 1 185"/>
            <p:cNvCxnSpPr/>
            <p:nvPr userDrawn="1"/>
          </p:nvCxnSpPr>
          <p:spPr>
            <a:xfrm>
              <a:off x="36002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7" name="Connettore 1 186"/>
            <p:cNvCxnSpPr/>
            <p:nvPr userDrawn="1"/>
          </p:nvCxnSpPr>
          <p:spPr>
            <a:xfrm>
              <a:off x="37490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8" name="Connettore 1 187"/>
            <p:cNvCxnSpPr/>
            <p:nvPr userDrawn="1"/>
          </p:nvCxnSpPr>
          <p:spPr>
            <a:xfrm>
              <a:off x="38979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9" name="Connettore 1 188"/>
            <p:cNvCxnSpPr/>
            <p:nvPr userDrawn="1"/>
          </p:nvCxnSpPr>
          <p:spPr>
            <a:xfrm>
              <a:off x="404681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0" name="Connettore 1 189"/>
            <p:cNvCxnSpPr/>
            <p:nvPr userDrawn="1"/>
          </p:nvCxnSpPr>
          <p:spPr>
            <a:xfrm>
              <a:off x="419568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1" name="Connettore 1 190"/>
            <p:cNvCxnSpPr/>
            <p:nvPr userDrawn="1"/>
          </p:nvCxnSpPr>
          <p:spPr>
            <a:xfrm>
              <a:off x="434454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2" name="Connettore 1 191"/>
            <p:cNvCxnSpPr/>
            <p:nvPr userDrawn="1"/>
          </p:nvCxnSpPr>
          <p:spPr>
            <a:xfrm>
              <a:off x="449341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3" name="Connettore 1 192"/>
            <p:cNvCxnSpPr/>
            <p:nvPr userDrawn="1"/>
          </p:nvCxnSpPr>
          <p:spPr>
            <a:xfrm>
              <a:off x="464228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4" name="Connettore 1 193"/>
            <p:cNvCxnSpPr/>
            <p:nvPr userDrawn="1"/>
          </p:nvCxnSpPr>
          <p:spPr>
            <a:xfrm>
              <a:off x="479114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5" name="Connettore 1 194"/>
            <p:cNvCxnSpPr/>
            <p:nvPr userDrawn="1"/>
          </p:nvCxnSpPr>
          <p:spPr>
            <a:xfrm>
              <a:off x="494001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6" name="Connettore 1 195"/>
            <p:cNvCxnSpPr/>
            <p:nvPr userDrawn="1"/>
          </p:nvCxnSpPr>
          <p:spPr>
            <a:xfrm>
              <a:off x="508888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7" name="Connettore 1 196"/>
            <p:cNvCxnSpPr/>
            <p:nvPr userDrawn="1"/>
          </p:nvCxnSpPr>
          <p:spPr>
            <a:xfrm>
              <a:off x="523774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8" name="Connettore 1 197"/>
            <p:cNvCxnSpPr/>
            <p:nvPr userDrawn="1"/>
          </p:nvCxnSpPr>
          <p:spPr>
            <a:xfrm>
              <a:off x="538661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9" name="Connettore 1 198"/>
            <p:cNvCxnSpPr/>
            <p:nvPr userDrawn="1"/>
          </p:nvCxnSpPr>
          <p:spPr>
            <a:xfrm>
              <a:off x="553548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0" name="Connettore 1 199"/>
            <p:cNvCxnSpPr/>
            <p:nvPr userDrawn="1"/>
          </p:nvCxnSpPr>
          <p:spPr>
            <a:xfrm>
              <a:off x="568435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1" name="Connettore 1 200"/>
            <p:cNvCxnSpPr/>
            <p:nvPr userDrawn="1"/>
          </p:nvCxnSpPr>
          <p:spPr>
            <a:xfrm>
              <a:off x="583321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2" name="Connettore 1 201"/>
            <p:cNvCxnSpPr/>
            <p:nvPr userDrawn="1"/>
          </p:nvCxnSpPr>
          <p:spPr>
            <a:xfrm>
              <a:off x="598208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3" name="Connettore 1 202"/>
            <p:cNvCxnSpPr/>
            <p:nvPr userDrawn="1"/>
          </p:nvCxnSpPr>
          <p:spPr>
            <a:xfrm>
              <a:off x="613095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4" name="Connettore 1 203"/>
            <p:cNvCxnSpPr/>
            <p:nvPr userDrawn="1"/>
          </p:nvCxnSpPr>
          <p:spPr>
            <a:xfrm>
              <a:off x="627981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5" name="Connettore 1 204"/>
            <p:cNvCxnSpPr/>
            <p:nvPr userDrawn="1"/>
          </p:nvCxnSpPr>
          <p:spPr>
            <a:xfrm>
              <a:off x="642868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6" name="Connettore 1 205"/>
            <p:cNvCxnSpPr/>
            <p:nvPr userDrawn="1"/>
          </p:nvCxnSpPr>
          <p:spPr>
            <a:xfrm>
              <a:off x="657755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7" name="Connettore 1 206"/>
            <p:cNvCxnSpPr/>
            <p:nvPr userDrawn="1"/>
          </p:nvCxnSpPr>
          <p:spPr>
            <a:xfrm>
              <a:off x="672641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8" name="Connettore 1 207"/>
            <p:cNvCxnSpPr/>
            <p:nvPr userDrawn="1"/>
          </p:nvCxnSpPr>
          <p:spPr>
            <a:xfrm>
              <a:off x="687528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9" name="Connettore 1 208"/>
            <p:cNvCxnSpPr/>
            <p:nvPr userDrawn="1"/>
          </p:nvCxnSpPr>
          <p:spPr>
            <a:xfrm>
              <a:off x="702415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0" name="Connettore 1 209"/>
            <p:cNvCxnSpPr/>
            <p:nvPr userDrawn="1"/>
          </p:nvCxnSpPr>
          <p:spPr>
            <a:xfrm>
              <a:off x="717302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1" name="Connettore 1 210"/>
            <p:cNvCxnSpPr/>
            <p:nvPr userDrawn="1"/>
          </p:nvCxnSpPr>
          <p:spPr>
            <a:xfrm>
              <a:off x="732188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2" name="Connettore 1 211"/>
            <p:cNvCxnSpPr/>
            <p:nvPr userDrawn="1"/>
          </p:nvCxnSpPr>
          <p:spPr>
            <a:xfrm>
              <a:off x="747075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3" name="Connettore 1 212"/>
            <p:cNvCxnSpPr/>
            <p:nvPr userDrawn="1"/>
          </p:nvCxnSpPr>
          <p:spPr>
            <a:xfrm>
              <a:off x="761962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4" name="Connettore 1 213"/>
            <p:cNvCxnSpPr/>
            <p:nvPr userDrawn="1"/>
          </p:nvCxnSpPr>
          <p:spPr>
            <a:xfrm>
              <a:off x="776848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5" name="Connettore 1 214"/>
            <p:cNvCxnSpPr/>
            <p:nvPr userDrawn="1"/>
          </p:nvCxnSpPr>
          <p:spPr>
            <a:xfrm>
              <a:off x="791735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6" name="Connettore 1 215"/>
            <p:cNvCxnSpPr/>
            <p:nvPr userDrawn="1"/>
          </p:nvCxnSpPr>
          <p:spPr>
            <a:xfrm>
              <a:off x="806622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7" name="Connettore 1 216"/>
            <p:cNvCxnSpPr/>
            <p:nvPr userDrawn="1"/>
          </p:nvCxnSpPr>
          <p:spPr>
            <a:xfrm>
              <a:off x="821508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8" name="Connettore 1 217"/>
            <p:cNvCxnSpPr/>
            <p:nvPr userDrawn="1"/>
          </p:nvCxnSpPr>
          <p:spPr>
            <a:xfrm>
              <a:off x="836395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9" name="Connettore 1 218"/>
            <p:cNvCxnSpPr/>
            <p:nvPr userDrawn="1"/>
          </p:nvCxnSpPr>
          <p:spPr>
            <a:xfrm>
              <a:off x="851282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0" name="Connettore 1 219"/>
            <p:cNvCxnSpPr/>
            <p:nvPr userDrawn="1"/>
          </p:nvCxnSpPr>
          <p:spPr>
            <a:xfrm>
              <a:off x="866169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1" name="Connettore 1 220"/>
            <p:cNvCxnSpPr/>
            <p:nvPr userDrawn="1"/>
          </p:nvCxnSpPr>
          <p:spPr>
            <a:xfrm>
              <a:off x="881055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2" name="Connettore 1 221"/>
            <p:cNvCxnSpPr/>
            <p:nvPr userDrawn="1"/>
          </p:nvCxnSpPr>
          <p:spPr>
            <a:xfrm>
              <a:off x="895942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3" name="Connettore 1 222"/>
            <p:cNvCxnSpPr/>
            <p:nvPr userDrawn="1"/>
          </p:nvCxnSpPr>
          <p:spPr>
            <a:xfrm>
              <a:off x="910829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4" name="Connettore 1 223"/>
            <p:cNvCxnSpPr/>
            <p:nvPr userDrawn="1"/>
          </p:nvCxnSpPr>
          <p:spPr>
            <a:xfrm>
              <a:off x="925715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5" name="Connettore 1 224"/>
            <p:cNvCxnSpPr/>
            <p:nvPr userDrawn="1"/>
          </p:nvCxnSpPr>
          <p:spPr>
            <a:xfrm>
              <a:off x="940602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6" name="Connettore 1 225"/>
            <p:cNvCxnSpPr/>
            <p:nvPr userDrawn="1"/>
          </p:nvCxnSpPr>
          <p:spPr>
            <a:xfrm>
              <a:off x="955489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7" name="Connettore 1 226"/>
            <p:cNvCxnSpPr/>
            <p:nvPr userDrawn="1"/>
          </p:nvCxnSpPr>
          <p:spPr>
            <a:xfrm>
              <a:off x="970375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8" name="Connettore 1 227"/>
            <p:cNvCxnSpPr/>
            <p:nvPr userDrawn="1"/>
          </p:nvCxnSpPr>
          <p:spPr>
            <a:xfrm>
              <a:off x="985262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9" name="Connettore 1 228"/>
            <p:cNvCxnSpPr/>
            <p:nvPr userDrawn="1"/>
          </p:nvCxnSpPr>
          <p:spPr>
            <a:xfrm>
              <a:off x="1000149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0" name="Connettore 1 229"/>
            <p:cNvCxnSpPr/>
            <p:nvPr userDrawn="1"/>
          </p:nvCxnSpPr>
          <p:spPr>
            <a:xfrm>
              <a:off x="1015036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1" name="Connettore 1 230"/>
            <p:cNvCxnSpPr/>
            <p:nvPr userDrawn="1"/>
          </p:nvCxnSpPr>
          <p:spPr>
            <a:xfrm>
              <a:off x="1029922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2" name="Connettore 1 231"/>
            <p:cNvCxnSpPr/>
            <p:nvPr userDrawn="1"/>
          </p:nvCxnSpPr>
          <p:spPr>
            <a:xfrm>
              <a:off x="1044809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3" name="Connettore 1 232"/>
            <p:cNvCxnSpPr/>
            <p:nvPr userDrawn="1"/>
          </p:nvCxnSpPr>
          <p:spPr>
            <a:xfrm>
              <a:off x="1059696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4" name="Connettore 1 233"/>
            <p:cNvCxnSpPr/>
            <p:nvPr userDrawn="1"/>
          </p:nvCxnSpPr>
          <p:spPr>
            <a:xfrm>
              <a:off x="1074582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5" name="Connettore 1 234"/>
            <p:cNvCxnSpPr/>
            <p:nvPr userDrawn="1"/>
          </p:nvCxnSpPr>
          <p:spPr>
            <a:xfrm>
              <a:off x="1089469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6" name="Connettore 1 235"/>
            <p:cNvCxnSpPr/>
            <p:nvPr userDrawn="1"/>
          </p:nvCxnSpPr>
          <p:spPr>
            <a:xfrm>
              <a:off x="110435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7" name="Connettore 1 236"/>
            <p:cNvCxnSpPr/>
            <p:nvPr userDrawn="1"/>
          </p:nvCxnSpPr>
          <p:spPr>
            <a:xfrm>
              <a:off x="1119242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8" name="Connettore 1 237"/>
            <p:cNvCxnSpPr/>
            <p:nvPr userDrawn="1"/>
          </p:nvCxnSpPr>
          <p:spPr>
            <a:xfrm>
              <a:off x="1134129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9" name="Connettore 1 238"/>
            <p:cNvCxnSpPr/>
            <p:nvPr userDrawn="1"/>
          </p:nvCxnSpPr>
          <p:spPr>
            <a:xfrm>
              <a:off x="1149016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0" name="Connettore 1 239"/>
            <p:cNvCxnSpPr/>
            <p:nvPr userDrawn="1"/>
          </p:nvCxnSpPr>
          <p:spPr>
            <a:xfrm>
              <a:off x="1163903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1" name="Connettore 1 240"/>
            <p:cNvCxnSpPr/>
            <p:nvPr userDrawn="1"/>
          </p:nvCxnSpPr>
          <p:spPr>
            <a:xfrm>
              <a:off x="1178789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2" name="Connettore 1 241"/>
            <p:cNvCxnSpPr/>
            <p:nvPr userDrawn="1"/>
          </p:nvCxnSpPr>
          <p:spPr>
            <a:xfrm>
              <a:off x="1193676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3" name="Connettore 1 242"/>
            <p:cNvCxnSpPr/>
            <p:nvPr userDrawn="1"/>
          </p:nvCxnSpPr>
          <p:spPr>
            <a:xfrm>
              <a:off x="1208563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4" name="Connettore 1 243"/>
            <p:cNvCxnSpPr/>
            <p:nvPr userDrawn="1"/>
          </p:nvCxnSpPr>
          <p:spPr>
            <a:xfrm>
              <a:off x="1223449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5" name="Connettore 1 244"/>
            <p:cNvCxnSpPr/>
            <p:nvPr userDrawn="1"/>
          </p:nvCxnSpPr>
          <p:spPr>
            <a:xfrm>
              <a:off x="1238336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6" name="Connettore 1 245"/>
            <p:cNvCxnSpPr/>
            <p:nvPr userDrawn="1"/>
          </p:nvCxnSpPr>
          <p:spPr>
            <a:xfrm>
              <a:off x="1253223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7" name="Connettore 1 246"/>
            <p:cNvCxnSpPr/>
            <p:nvPr userDrawn="1"/>
          </p:nvCxnSpPr>
          <p:spPr>
            <a:xfrm>
              <a:off x="1268109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8" name="Connettore 1 247"/>
            <p:cNvCxnSpPr/>
            <p:nvPr userDrawn="1"/>
          </p:nvCxnSpPr>
          <p:spPr>
            <a:xfrm>
              <a:off x="1282996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9" name="Connettore 1 248"/>
            <p:cNvCxnSpPr/>
            <p:nvPr userDrawn="1"/>
          </p:nvCxnSpPr>
          <p:spPr>
            <a:xfrm>
              <a:off x="1297883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0" name="Connettore 1 249"/>
            <p:cNvCxnSpPr/>
            <p:nvPr userDrawn="1"/>
          </p:nvCxnSpPr>
          <p:spPr>
            <a:xfrm>
              <a:off x="1312770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1" name="Connettore 1 250"/>
            <p:cNvCxnSpPr/>
            <p:nvPr userDrawn="1"/>
          </p:nvCxnSpPr>
          <p:spPr>
            <a:xfrm>
              <a:off x="1327656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2" name="Connettore 1 251"/>
            <p:cNvCxnSpPr/>
            <p:nvPr userDrawn="1"/>
          </p:nvCxnSpPr>
          <p:spPr>
            <a:xfrm>
              <a:off x="1342543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3" name="Connettore 1 252"/>
            <p:cNvCxnSpPr/>
            <p:nvPr userDrawn="1"/>
          </p:nvCxnSpPr>
          <p:spPr>
            <a:xfrm>
              <a:off x="1357430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4" name="Connettore 1 253"/>
            <p:cNvCxnSpPr/>
            <p:nvPr userDrawn="1"/>
          </p:nvCxnSpPr>
          <p:spPr>
            <a:xfrm>
              <a:off x="1372316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5" name="Connettore 1 254"/>
            <p:cNvCxnSpPr/>
            <p:nvPr userDrawn="1"/>
          </p:nvCxnSpPr>
          <p:spPr>
            <a:xfrm>
              <a:off x="1387203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6" name="Connettore 1 255"/>
            <p:cNvCxnSpPr/>
            <p:nvPr userDrawn="1"/>
          </p:nvCxnSpPr>
          <p:spPr>
            <a:xfrm>
              <a:off x="1402090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7" name="Connettore 1 256"/>
            <p:cNvCxnSpPr/>
            <p:nvPr userDrawn="1"/>
          </p:nvCxnSpPr>
          <p:spPr>
            <a:xfrm>
              <a:off x="1416976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8" name="Connettore 1 257"/>
            <p:cNvCxnSpPr/>
            <p:nvPr userDrawn="1"/>
          </p:nvCxnSpPr>
          <p:spPr>
            <a:xfrm>
              <a:off x="1431863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9" name="Connettore 1 258"/>
            <p:cNvCxnSpPr/>
            <p:nvPr userDrawn="1"/>
          </p:nvCxnSpPr>
          <p:spPr>
            <a:xfrm>
              <a:off x="1446750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0" name="Connettore 1 259"/>
            <p:cNvCxnSpPr/>
            <p:nvPr userDrawn="1"/>
          </p:nvCxnSpPr>
          <p:spPr>
            <a:xfrm>
              <a:off x="1461637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1" name="Connettore 1 260"/>
            <p:cNvCxnSpPr/>
            <p:nvPr userDrawn="1"/>
          </p:nvCxnSpPr>
          <p:spPr>
            <a:xfrm>
              <a:off x="1476523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2" name="Connettore 1 261"/>
            <p:cNvCxnSpPr/>
            <p:nvPr userDrawn="1"/>
          </p:nvCxnSpPr>
          <p:spPr>
            <a:xfrm>
              <a:off x="1491410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3" name="Connettore 1 262"/>
            <p:cNvCxnSpPr/>
            <p:nvPr userDrawn="1"/>
          </p:nvCxnSpPr>
          <p:spPr>
            <a:xfrm>
              <a:off x="1506297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4" name="Connettore 1 263"/>
            <p:cNvCxnSpPr/>
            <p:nvPr userDrawn="1"/>
          </p:nvCxnSpPr>
          <p:spPr>
            <a:xfrm>
              <a:off x="1521183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5" name="Connettore 1 264"/>
            <p:cNvCxnSpPr/>
            <p:nvPr userDrawn="1"/>
          </p:nvCxnSpPr>
          <p:spPr>
            <a:xfrm>
              <a:off x="1536070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6" name="Connettore 1 265"/>
            <p:cNvCxnSpPr/>
            <p:nvPr userDrawn="1"/>
          </p:nvCxnSpPr>
          <p:spPr>
            <a:xfrm>
              <a:off x="1550957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7" name="Connettore 1 266"/>
            <p:cNvCxnSpPr/>
            <p:nvPr userDrawn="1"/>
          </p:nvCxnSpPr>
          <p:spPr>
            <a:xfrm>
              <a:off x="1565843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8" name="Connettore 1 267"/>
            <p:cNvCxnSpPr/>
            <p:nvPr userDrawn="1"/>
          </p:nvCxnSpPr>
          <p:spPr>
            <a:xfrm>
              <a:off x="1580730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9" name="Connettore 1 268"/>
            <p:cNvCxnSpPr/>
            <p:nvPr userDrawn="1"/>
          </p:nvCxnSpPr>
          <p:spPr>
            <a:xfrm>
              <a:off x="1595617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0" name="Connettore 1 269"/>
            <p:cNvCxnSpPr/>
            <p:nvPr userDrawn="1"/>
          </p:nvCxnSpPr>
          <p:spPr>
            <a:xfrm>
              <a:off x="161050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1" name="Connettore 1 270"/>
            <p:cNvCxnSpPr/>
            <p:nvPr userDrawn="1"/>
          </p:nvCxnSpPr>
          <p:spPr>
            <a:xfrm>
              <a:off x="162539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2" name="Connettore 1 271"/>
            <p:cNvCxnSpPr/>
            <p:nvPr userDrawn="1"/>
          </p:nvCxnSpPr>
          <p:spPr>
            <a:xfrm>
              <a:off x="164027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3" name="Connettore 1 272"/>
            <p:cNvCxnSpPr/>
            <p:nvPr userDrawn="1"/>
          </p:nvCxnSpPr>
          <p:spPr>
            <a:xfrm>
              <a:off x="165516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4" name="Connettore 1 273"/>
            <p:cNvCxnSpPr/>
            <p:nvPr userDrawn="1"/>
          </p:nvCxnSpPr>
          <p:spPr>
            <a:xfrm>
              <a:off x="167005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5" name="Connettore 1 274"/>
            <p:cNvCxnSpPr/>
            <p:nvPr userDrawn="1"/>
          </p:nvCxnSpPr>
          <p:spPr>
            <a:xfrm>
              <a:off x="168493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6" name="Connettore 1 275"/>
            <p:cNvCxnSpPr/>
            <p:nvPr userDrawn="1"/>
          </p:nvCxnSpPr>
          <p:spPr>
            <a:xfrm>
              <a:off x="169982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7" name="Connettore 1 276"/>
            <p:cNvCxnSpPr/>
            <p:nvPr userDrawn="1"/>
          </p:nvCxnSpPr>
          <p:spPr>
            <a:xfrm>
              <a:off x="171471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8" name="Connettore 1 277"/>
            <p:cNvCxnSpPr/>
            <p:nvPr userDrawn="1"/>
          </p:nvCxnSpPr>
          <p:spPr>
            <a:xfrm>
              <a:off x="172959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9" name="Connettore 1 278"/>
            <p:cNvCxnSpPr/>
            <p:nvPr userDrawn="1"/>
          </p:nvCxnSpPr>
          <p:spPr>
            <a:xfrm>
              <a:off x="174448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0" name="Connettore 1 279"/>
            <p:cNvCxnSpPr/>
            <p:nvPr userDrawn="1"/>
          </p:nvCxnSpPr>
          <p:spPr>
            <a:xfrm>
              <a:off x="175937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1" name="Connettore 1 280"/>
            <p:cNvCxnSpPr/>
            <p:nvPr userDrawn="1"/>
          </p:nvCxnSpPr>
          <p:spPr>
            <a:xfrm>
              <a:off x="177425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2" name="Connettore 1 281"/>
            <p:cNvCxnSpPr/>
            <p:nvPr userDrawn="1"/>
          </p:nvCxnSpPr>
          <p:spPr>
            <a:xfrm>
              <a:off x="178914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3" name="Connettore 1 282"/>
            <p:cNvCxnSpPr/>
            <p:nvPr userDrawn="1"/>
          </p:nvCxnSpPr>
          <p:spPr>
            <a:xfrm>
              <a:off x="180403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4" name="Connettore 1 283"/>
            <p:cNvCxnSpPr/>
            <p:nvPr userDrawn="1"/>
          </p:nvCxnSpPr>
          <p:spPr>
            <a:xfrm>
              <a:off x="181891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5" name="Connettore 1 284"/>
            <p:cNvCxnSpPr/>
            <p:nvPr userDrawn="1"/>
          </p:nvCxnSpPr>
          <p:spPr>
            <a:xfrm>
              <a:off x="183380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6" name="Connettore 1 285"/>
            <p:cNvCxnSpPr/>
            <p:nvPr userDrawn="1"/>
          </p:nvCxnSpPr>
          <p:spPr>
            <a:xfrm>
              <a:off x="184869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7" name="Connettore 1 286"/>
            <p:cNvCxnSpPr/>
            <p:nvPr userDrawn="1"/>
          </p:nvCxnSpPr>
          <p:spPr>
            <a:xfrm>
              <a:off x="186357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8" name="Connettore 1 287"/>
            <p:cNvCxnSpPr/>
            <p:nvPr userDrawn="1"/>
          </p:nvCxnSpPr>
          <p:spPr>
            <a:xfrm>
              <a:off x="187846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9" name="Connettore 1 288"/>
            <p:cNvCxnSpPr/>
            <p:nvPr userDrawn="1"/>
          </p:nvCxnSpPr>
          <p:spPr>
            <a:xfrm>
              <a:off x="189334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14812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11/03/2019</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a:t>
            </a:fld>
            <a:endParaRPr lang="it-IT"/>
          </a:p>
        </p:txBody>
      </p:sp>
    </p:spTree>
    <p:extLst>
      <p:ext uri="{BB962C8B-B14F-4D97-AF65-F5344CB8AC3E}">
        <p14:creationId xmlns:p14="http://schemas.microsoft.com/office/powerpoint/2010/main" val="1191555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11/03/2019</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a:t>
            </a:fld>
            <a:endParaRPr lang="it-IT"/>
          </a:p>
        </p:txBody>
      </p:sp>
    </p:spTree>
    <p:extLst>
      <p:ext uri="{BB962C8B-B14F-4D97-AF65-F5344CB8AC3E}">
        <p14:creationId xmlns:p14="http://schemas.microsoft.com/office/powerpoint/2010/main" val="283366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823D4428-27DA-40A2-9A53-86554DC7B964}" type="datetimeFigureOut">
              <a:rPr lang="it-IT" smtClean="0"/>
              <a:pPr/>
              <a:t>11/03/2019</a:t>
            </a:fld>
            <a:endParaRPr lang="it-IT" dirty="0"/>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dirty="0"/>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BB51B2B-FB1A-4EC9-89AB-BE47CA0B2AC7}" type="slidenum">
              <a:rPr lang="it-IT" smtClean="0"/>
              <a:pPr/>
              <a:t>‹#›</a:t>
            </a:fld>
            <a:endParaRPr lang="it-IT"/>
          </a:p>
        </p:txBody>
      </p:sp>
    </p:spTree>
    <p:extLst>
      <p:ext uri="{BB962C8B-B14F-4D97-AF65-F5344CB8AC3E}">
        <p14:creationId xmlns:p14="http://schemas.microsoft.com/office/powerpoint/2010/main" val="2941744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endParaRPr lang="it-IT" sz="1800" b="0" strike="noStrike" spc="-1">
              <a:solidFill>
                <a:srgbClr val="000000"/>
              </a:solidFill>
              <a:uFill>
                <a:solidFill>
                  <a:srgbClr val="FFFFFF"/>
                </a:solidFill>
              </a:uFill>
              <a:latin typeface="Calibri"/>
            </a:endParaRPr>
          </a:p>
        </p:txBody>
      </p:sp>
      <p:sp>
        <p:nvSpPr>
          <p:cNvPr id="10"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it-IT"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275183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a:xfrm>
            <a:off x="457200" y="1600200"/>
            <a:ext cx="8323726" cy="4525963"/>
          </a:xfrm>
        </p:spPr>
        <p:txBody>
          <a:body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129" name="Rettangolo 128"/>
          <p:cNvSpPr/>
          <p:nvPr userDrawn="1"/>
        </p:nvSpPr>
        <p:spPr>
          <a:xfrm>
            <a:off x="0" y="6229350"/>
            <a:ext cx="9144000" cy="638175"/>
          </a:xfrm>
          <a:prstGeom prst="rect">
            <a:avLst/>
          </a:prstGeom>
          <a:solidFill>
            <a:srgbClr val="728F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pic>
        <p:nvPicPr>
          <p:cNvPr id="2051" name="Picture 3" descr="Y:\IMMAGINE _COORDINATA_2014\PPT\loghi_PNG\03_Polimi_bandiera-1riga_BN_negativo_outlin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0999" y="6262075"/>
            <a:ext cx="3038475" cy="574090"/>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3" descr="Y:\IMMAGINE _COORDINATA_2014\PPT\loghi_PNG\03_Polimi_bandiera-1riga_BN_negativo_outlin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0998" y="6262075"/>
            <a:ext cx="3038475" cy="574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8886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11/03/2019</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a:t>
            </a:fld>
            <a:endParaRPr lang="it-IT"/>
          </a:p>
        </p:txBody>
      </p:sp>
    </p:spTree>
    <p:extLst>
      <p:ext uri="{BB962C8B-B14F-4D97-AF65-F5344CB8AC3E}">
        <p14:creationId xmlns:p14="http://schemas.microsoft.com/office/powerpoint/2010/main" val="1961922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11/03/2019</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a:t>
            </a:fld>
            <a:endParaRPr lang="it-IT"/>
          </a:p>
        </p:txBody>
      </p:sp>
    </p:spTree>
    <p:extLst>
      <p:ext uri="{BB962C8B-B14F-4D97-AF65-F5344CB8AC3E}">
        <p14:creationId xmlns:p14="http://schemas.microsoft.com/office/powerpoint/2010/main" val="2306006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11/03/2019</a:t>
            </a:fld>
            <a:endParaRPr lang="it-IT"/>
          </a:p>
        </p:txBody>
      </p:sp>
      <p:sp>
        <p:nvSpPr>
          <p:cNvPr id="8" name="Segnaposto piè di pagina 7"/>
          <p:cNvSpPr>
            <a:spLocks noGrp="1"/>
          </p:cNvSpPr>
          <p:nvPr>
            <p:ph type="ftr" sz="quarter" idx="11"/>
          </p:nvPr>
        </p:nvSpPr>
        <p:spPr>
          <a:xfrm>
            <a:off x="3124200" y="6356350"/>
            <a:ext cx="2895600" cy="365125"/>
          </a:xfrm>
          <a:prstGeom prst="rect">
            <a:avLst/>
          </a:prstGeom>
        </p:spPr>
        <p:txBody>
          <a:bodyPr/>
          <a:lstStyle/>
          <a:p>
            <a:endParaRPr lang="it-IT"/>
          </a:p>
        </p:txBody>
      </p:sp>
      <p:sp>
        <p:nvSpPr>
          <p:cNvPr id="9" name="Segnaposto numero diapositiva 8"/>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a:t>
            </a:fld>
            <a:endParaRPr lang="it-IT"/>
          </a:p>
        </p:txBody>
      </p:sp>
    </p:spTree>
    <p:extLst>
      <p:ext uri="{BB962C8B-B14F-4D97-AF65-F5344CB8AC3E}">
        <p14:creationId xmlns:p14="http://schemas.microsoft.com/office/powerpoint/2010/main" val="840953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11/03/2019</a:t>
            </a:fld>
            <a:endParaRPr lang="it-IT"/>
          </a:p>
        </p:txBody>
      </p:sp>
      <p:sp>
        <p:nvSpPr>
          <p:cNvPr id="4" name="Segnaposto piè di pagina 3"/>
          <p:cNvSpPr>
            <a:spLocks noGrp="1"/>
          </p:cNvSpPr>
          <p:nvPr>
            <p:ph type="ftr" sz="quarter" idx="11"/>
          </p:nvPr>
        </p:nvSpPr>
        <p:spPr>
          <a:xfrm>
            <a:off x="3124200" y="6356350"/>
            <a:ext cx="2895600" cy="365125"/>
          </a:xfrm>
          <a:prstGeom prst="rect">
            <a:avLst/>
          </a:prstGeom>
        </p:spPr>
        <p:txBody>
          <a:bodyPr/>
          <a:lstStyle/>
          <a:p>
            <a:endParaRPr lang="it-IT"/>
          </a:p>
        </p:txBody>
      </p:sp>
      <p:sp>
        <p:nvSpPr>
          <p:cNvPr id="5" name="Segnaposto numero diapositiva 4"/>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a:t>
            </a:fld>
            <a:endParaRPr lang="it-IT"/>
          </a:p>
        </p:txBody>
      </p:sp>
    </p:spTree>
    <p:extLst>
      <p:ext uri="{BB962C8B-B14F-4D97-AF65-F5344CB8AC3E}">
        <p14:creationId xmlns:p14="http://schemas.microsoft.com/office/powerpoint/2010/main" val="3478442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11/03/2019</a:t>
            </a:fld>
            <a:endParaRPr lang="it-IT"/>
          </a:p>
        </p:txBody>
      </p:sp>
      <p:sp>
        <p:nvSpPr>
          <p:cNvPr id="3" name="Segnaposto piè di pagina 2"/>
          <p:cNvSpPr>
            <a:spLocks noGrp="1"/>
          </p:cNvSpPr>
          <p:nvPr>
            <p:ph type="ftr" sz="quarter" idx="11"/>
          </p:nvPr>
        </p:nvSpPr>
        <p:spPr>
          <a:xfrm>
            <a:off x="3124200" y="6356350"/>
            <a:ext cx="2895600" cy="365125"/>
          </a:xfrm>
          <a:prstGeom prst="rect">
            <a:avLst/>
          </a:prstGeom>
        </p:spPr>
        <p:txBody>
          <a:bodyPr/>
          <a:lstStyle/>
          <a:p>
            <a:endParaRPr lang="it-IT"/>
          </a:p>
        </p:txBody>
      </p:sp>
      <p:sp>
        <p:nvSpPr>
          <p:cNvPr id="4" name="Segnaposto numero diapositiva 3"/>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a:t>
            </a:fld>
            <a:endParaRPr lang="it-IT"/>
          </a:p>
        </p:txBody>
      </p:sp>
    </p:spTree>
    <p:extLst>
      <p:ext uri="{BB962C8B-B14F-4D97-AF65-F5344CB8AC3E}">
        <p14:creationId xmlns:p14="http://schemas.microsoft.com/office/powerpoint/2010/main" val="1925977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11/03/2019</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a:t>
            </a:fld>
            <a:endParaRPr lang="it-IT"/>
          </a:p>
        </p:txBody>
      </p:sp>
    </p:spTree>
    <p:extLst>
      <p:ext uri="{BB962C8B-B14F-4D97-AF65-F5344CB8AC3E}">
        <p14:creationId xmlns:p14="http://schemas.microsoft.com/office/powerpoint/2010/main" val="3867585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11/03/2019</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a:t>
            </a:fld>
            <a:endParaRPr lang="it-IT"/>
          </a:p>
        </p:txBody>
      </p:sp>
    </p:spTree>
    <p:extLst>
      <p:ext uri="{BB962C8B-B14F-4D97-AF65-F5344CB8AC3E}">
        <p14:creationId xmlns:p14="http://schemas.microsoft.com/office/powerpoint/2010/main" val="2548063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288521" y="139166"/>
            <a:ext cx="8581043" cy="840400"/>
          </a:xfrm>
          <a:prstGeom prst="rect">
            <a:avLst/>
          </a:prstGeom>
        </p:spPr>
        <p:txBody>
          <a:bodyPr vert="horz" lIns="91440" tIns="45720" rIns="91440" bIns="45720" rtlCol="0" anchor="t" anchorCtr="0">
            <a:normAutofit/>
          </a:bodyPr>
          <a:lstStyle/>
          <a:p>
            <a:r>
              <a:rPr lang="it-IT" dirty="0"/>
              <a:t>Fare clic per modificare stile</a:t>
            </a:r>
          </a:p>
        </p:txBody>
      </p:sp>
      <p:sp>
        <p:nvSpPr>
          <p:cNvPr id="3" name="Segnaposto testo 2"/>
          <p:cNvSpPr>
            <a:spLocks noGrp="1"/>
          </p:cNvSpPr>
          <p:nvPr>
            <p:ph type="body" idx="1"/>
          </p:nvPr>
        </p:nvSpPr>
        <p:spPr>
          <a:xfrm>
            <a:off x="457200" y="1600200"/>
            <a:ext cx="8143452" cy="4525963"/>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1119611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marL="0" indent="0" algn="l" defTabSz="457200" rtl="0" eaLnBrk="1" latinLnBrk="0" hangingPunct="1">
        <a:spcBef>
          <a:spcPct val="0"/>
        </a:spcBef>
        <a:buNone/>
        <a:defRPr sz="2200" b="1" kern="1200">
          <a:solidFill>
            <a:schemeClr val="tx2"/>
          </a:solidFill>
          <a:latin typeface="Arial"/>
          <a:ea typeface="+mj-ea"/>
          <a:cs typeface="Arial"/>
        </a:defRPr>
      </a:lvl1pPr>
    </p:titleStyle>
    <p:bodyStyle>
      <a:lvl1pPr marL="0" indent="0" algn="l" defTabSz="457200" rtl="0" eaLnBrk="1" latinLnBrk="0" hangingPunct="1">
        <a:spcBef>
          <a:spcPct val="20000"/>
        </a:spcBef>
        <a:buFont typeface="Wingdings" charset="2"/>
        <a:buNone/>
        <a:defRPr sz="2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2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sv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34.png"/><Relationship Id="rId10" Type="http://schemas.openxmlformats.org/officeDocument/2006/relationships/image" Target="../media/image38.png"/><Relationship Id="rId4" Type="http://schemas.openxmlformats.org/officeDocument/2006/relationships/image" Target="../media/image33.png"/><Relationship Id="rId9" Type="http://schemas.openxmlformats.org/officeDocument/2006/relationships/image" Target="../media/image37.png"/></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980" y="242386"/>
            <a:ext cx="3084576" cy="1301496"/>
          </a:xfrm>
          <a:prstGeom prst="rect">
            <a:avLst/>
          </a:prstGeom>
        </p:spPr>
      </p:pic>
      <p:sp>
        <p:nvSpPr>
          <p:cNvPr id="7" name="Text Box 19"/>
          <p:cNvSpPr txBox="1">
            <a:spLocks noChangeArrowheads="1"/>
          </p:cNvSpPr>
          <p:nvPr/>
        </p:nvSpPr>
        <p:spPr bwMode="auto">
          <a:xfrm>
            <a:off x="382356" y="2578049"/>
            <a:ext cx="3886200" cy="492443"/>
          </a:xfrm>
          <a:prstGeom prst="rect">
            <a:avLst/>
          </a:prstGeom>
          <a:noFill/>
          <a:ln w="9525">
            <a:noFill/>
            <a:miter lim="800000"/>
            <a:headEnd/>
            <a:tailEnd/>
          </a:ln>
        </p:spPr>
        <p:txBody>
          <a:bodyPr wrap="square" lIns="0" tIns="0" rIns="0" bIns="0">
            <a:spAutoFit/>
          </a:bodyPr>
          <a:lstStyle/>
          <a:p>
            <a:r>
              <a:rPr lang="it-IT" sz="3200" b="1" dirty="0">
                <a:solidFill>
                  <a:schemeClr val="bg1"/>
                </a:solidFill>
              </a:rPr>
              <a:t>Software </a:t>
            </a:r>
            <a:r>
              <a:rPr lang="en-US" sz="3200" b="1" dirty="0">
                <a:solidFill>
                  <a:schemeClr val="bg1"/>
                </a:solidFill>
              </a:rPr>
              <a:t>Engineering</a:t>
            </a:r>
            <a:r>
              <a:rPr lang="it-IT" sz="3200" b="1" dirty="0">
                <a:solidFill>
                  <a:schemeClr val="bg1"/>
                </a:solidFill>
              </a:rPr>
              <a:t> </a:t>
            </a:r>
          </a:p>
        </p:txBody>
      </p:sp>
      <p:sp>
        <p:nvSpPr>
          <p:cNvPr id="8" name="Text Box 20"/>
          <p:cNvSpPr txBox="1">
            <a:spLocks noChangeArrowheads="1"/>
          </p:cNvSpPr>
          <p:nvPr/>
        </p:nvSpPr>
        <p:spPr bwMode="auto">
          <a:xfrm>
            <a:off x="3686174" y="4598466"/>
            <a:ext cx="4714875" cy="738664"/>
          </a:xfrm>
          <a:prstGeom prst="rect">
            <a:avLst/>
          </a:prstGeom>
          <a:noFill/>
          <a:ln w="9525">
            <a:noFill/>
            <a:miter lim="800000"/>
            <a:headEnd/>
            <a:tailEnd/>
          </a:ln>
        </p:spPr>
        <p:txBody>
          <a:bodyPr wrap="square" lIns="0" tIns="0" rIns="0" bIns="0">
            <a:spAutoFit/>
          </a:bodyPr>
          <a:lstStyle/>
          <a:p>
            <a:pPr algn="r"/>
            <a:r>
              <a:rPr lang="en-US" sz="2400" b="0" dirty="0">
                <a:solidFill>
                  <a:schemeClr val="bg1"/>
                </a:solidFill>
              </a:rPr>
              <a:t>Antonio Michele Del Negro -862516</a:t>
            </a:r>
          </a:p>
          <a:p>
            <a:pPr algn="r"/>
            <a:r>
              <a:rPr lang="en-US" sz="2400" b="0" dirty="0">
                <a:solidFill>
                  <a:schemeClr val="bg1"/>
                </a:solidFill>
              </a:rPr>
              <a:t>Pável Pascacio </a:t>
            </a:r>
            <a:r>
              <a:rPr lang="en-US" sz="2400" dirty="0">
                <a:solidFill>
                  <a:schemeClr val="bg1"/>
                </a:solidFill>
              </a:rPr>
              <a:t>D</a:t>
            </a:r>
            <a:r>
              <a:rPr lang="en-US" sz="2400" b="0" dirty="0">
                <a:solidFill>
                  <a:schemeClr val="bg1"/>
                </a:solidFill>
              </a:rPr>
              <a:t>e </a:t>
            </a:r>
            <a:r>
              <a:rPr lang="en-US" sz="2400" dirty="0">
                <a:solidFill>
                  <a:schemeClr val="bg1"/>
                </a:solidFill>
              </a:rPr>
              <a:t>L</a:t>
            </a:r>
            <a:r>
              <a:rPr lang="en-US" sz="2400" b="0" dirty="0">
                <a:solidFill>
                  <a:schemeClr val="bg1"/>
                </a:solidFill>
              </a:rPr>
              <a:t>os Santos-852255</a:t>
            </a:r>
          </a:p>
        </p:txBody>
      </p:sp>
      <p:sp>
        <p:nvSpPr>
          <p:cNvPr id="5" name="Text Box 19">
            <a:extLst>
              <a:ext uri="{FF2B5EF4-FFF2-40B4-BE49-F238E27FC236}">
                <a16:creationId xmlns:a16="http://schemas.microsoft.com/office/drawing/2014/main" id="{ADAD5711-F3B6-4741-B340-9F658B874202}"/>
              </a:ext>
            </a:extLst>
          </p:cNvPr>
          <p:cNvSpPr txBox="1">
            <a:spLocks noChangeArrowheads="1"/>
          </p:cNvSpPr>
          <p:nvPr/>
        </p:nvSpPr>
        <p:spPr bwMode="auto">
          <a:xfrm>
            <a:off x="1653584" y="3524601"/>
            <a:ext cx="6633166" cy="492443"/>
          </a:xfrm>
          <a:prstGeom prst="rect">
            <a:avLst/>
          </a:prstGeom>
          <a:noFill/>
          <a:ln w="9525">
            <a:noFill/>
            <a:miter lim="800000"/>
            <a:headEnd/>
            <a:tailEnd/>
          </a:ln>
        </p:spPr>
        <p:txBody>
          <a:bodyPr wrap="square" lIns="0" tIns="0" rIns="0" bIns="0">
            <a:spAutoFit/>
          </a:bodyPr>
          <a:lstStyle/>
          <a:p>
            <a:r>
              <a:rPr lang="es-ES" sz="3200" b="1" dirty="0">
                <a:solidFill>
                  <a:schemeClr val="bg1"/>
                </a:solidFill>
              </a:rPr>
              <a:t>Project: SMART COMMUTE WEB APP</a:t>
            </a:r>
            <a:endParaRPr lang="it-IT" sz="3200" b="1" dirty="0">
              <a:solidFill>
                <a:schemeClr val="bg1"/>
              </a:solidFill>
            </a:endParaRPr>
          </a:p>
        </p:txBody>
      </p:sp>
      <p:sp>
        <p:nvSpPr>
          <p:cNvPr id="2" name="Rectangle 1">
            <a:extLst>
              <a:ext uri="{FF2B5EF4-FFF2-40B4-BE49-F238E27FC236}">
                <a16:creationId xmlns:a16="http://schemas.microsoft.com/office/drawing/2014/main" id="{2B86838F-59F6-2D42-AE08-4D78A9C68EFF}"/>
              </a:ext>
            </a:extLst>
          </p:cNvPr>
          <p:cNvSpPr/>
          <p:nvPr/>
        </p:nvSpPr>
        <p:spPr>
          <a:xfrm>
            <a:off x="7286625" y="6103218"/>
            <a:ext cx="1285875" cy="369332"/>
          </a:xfrm>
          <a:prstGeom prst="rect">
            <a:avLst/>
          </a:prstGeom>
        </p:spPr>
        <p:txBody>
          <a:bodyPr wrap="square">
            <a:spAutoFit/>
          </a:bodyPr>
          <a:lstStyle/>
          <a:p>
            <a:r>
              <a:rPr lang="it-IT" dirty="0" err="1">
                <a:solidFill>
                  <a:schemeClr val="bg1"/>
                </a:solidFill>
              </a:rPr>
              <a:t>May</a:t>
            </a:r>
            <a:r>
              <a:rPr lang="it-IT" dirty="0">
                <a:solidFill>
                  <a:schemeClr val="bg1"/>
                </a:solidFill>
              </a:rPr>
              <a:t>, 2019</a:t>
            </a:r>
          </a:p>
        </p:txBody>
      </p:sp>
      <p:sp>
        <p:nvSpPr>
          <p:cNvPr id="9" name="Text Box 20">
            <a:extLst>
              <a:ext uri="{FF2B5EF4-FFF2-40B4-BE49-F238E27FC236}">
                <a16:creationId xmlns:a16="http://schemas.microsoft.com/office/drawing/2014/main" id="{9ABCA944-203D-AD40-8A3B-CB6B624A2024}"/>
              </a:ext>
            </a:extLst>
          </p:cNvPr>
          <p:cNvSpPr txBox="1">
            <a:spLocks noChangeArrowheads="1"/>
          </p:cNvSpPr>
          <p:nvPr/>
        </p:nvSpPr>
        <p:spPr bwMode="auto">
          <a:xfrm>
            <a:off x="585284" y="5628431"/>
            <a:ext cx="2468835" cy="369332"/>
          </a:xfrm>
          <a:prstGeom prst="rect">
            <a:avLst/>
          </a:prstGeom>
          <a:noFill/>
          <a:ln w="9525">
            <a:noFill/>
            <a:miter lim="800000"/>
            <a:headEnd/>
            <a:tailEnd/>
          </a:ln>
        </p:spPr>
        <p:txBody>
          <a:bodyPr wrap="square" lIns="0" tIns="0" rIns="0" bIns="0">
            <a:spAutoFit/>
          </a:bodyPr>
          <a:lstStyle/>
          <a:p>
            <a:pPr algn="l"/>
            <a:r>
              <a:rPr lang="en-US" sz="2400" b="0" dirty="0">
                <a:solidFill>
                  <a:schemeClr val="bg1"/>
                </a:solidFill>
              </a:rPr>
              <a:t>Prof. </a:t>
            </a:r>
            <a:r>
              <a:rPr lang="en-US" sz="2400" dirty="0">
                <a:solidFill>
                  <a:schemeClr val="bg1"/>
                </a:solidFill>
              </a:rPr>
              <a:t>Matteo Rossi</a:t>
            </a:r>
            <a:endParaRPr lang="en-US" sz="2400" b="0" dirty="0">
              <a:solidFill>
                <a:schemeClr val="bg1"/>
              </a:solidFill>
            </a:endParaRPr>
          </a:p>
        </p:txBody>
      </p:sp>
    </p:spTree>
    <p:extLst>
      <p:ext uri="{BB962C8B-B14F-4D97-AF65-F5344CB8AC3E}">
        <p14:creationId xmlns:p14="http://schemas.microsoft.com/office/powerpoint/2010/main" val="3170413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1ECD1C33-150F-BE46-A55D-26C21249D7CC}"/>
              </a:ext>
            </a:extLst>
          </p:cNvPr>
          <p:cNvGraphicFramePr/>
          <p:nvPr>
            <p:extLst>
              <p:ext uri="{D42A27DB-BD31-4B8C-83A1-F6EECF244321}">
                <p14:modId xmlns:p14="http://schemas.microsoft.com/office/powerpoint/2010/main" val="1335598619"/>
              </p:ext>
            </p:extLst>
          </p:nvPr>
        </p:nvGraphicFramePr>
        <p:xfrm>
          <a:off x="907472" y="610062"/>
          <a:ext cx="7329055" cy="49483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7">
            <a:extLst>
              <a:ext uri="{FF2B5EF4-FFF2-40B4-BE49-F238E27FC236}">
                <a16:creationId xmlns:a16="http://schemas.microsoft.com/office/drawing/2014/main" id="{EE05E2C2-234B-4DF3-9028-893650130269}"/>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Requirements</a:t>
            </a:r>
          </a:p>
        </p:txBody>
      </p:sp>
    </p:spTree>
    <p:extLst>
      <p:ext uri="{BB962C8B-B14F-4D97-AF65-F5344CB8AC3E}">
        <p14:creationId xmlns:p14="http://schemas.microsoft.com/office/powerpoint/2010/main" val="1349382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a:extLst>
              <a:ext uri="{FF2B5EF4-FFF2-40B4-BE49-F238E27FC236}">
                <a16:creationId xmlns:a16="http://schemas.microsoft.com/office/drawing/2014/main" id="{EE05E2C2-234B-4DF3-9028-893650130269}"/>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Requirements</a:t>
            </a:r>
          </a:p>
        </p:txBody>
      </p:sp>
      <p:graphicFrame>
        <p:nvGraphicFramePr>
          <p:cNvPr id="4" name="Diagram 3">
            <a:extLst>
              <a:ext uri="{FF2B5EF4-FFF2-40B4-BE49-F238E27FC236}">
                <a16:creationId xmlns:a16="http://schemas.microsoft.com/office/drawing/2014/main" id="{786D35C7-D280-4166-ACA6-C8223024B93E}"/>
              </a:ext>
            </a:extLst>
          </p:cNvPr>
          <p:cNvGraphicFramePr/>
          <p:nvPr>
            <p:extLst>
              <p:ext uri="{D42A27DB-BD31-4B8C-83A1-F6EECF244321}">
                <p14:modId xmlns:p14="http://schemas.microsoft.com/office/powerpoint/2010/main" val="891768575"/>
              </p:ext>
            </p:extLst>
          </p:nvPr>
        </p:nvGraphicFramePr>
        <p:xfrm>
          <a:off x="288521" y="633741"/>
          <a:ext cx="8336280" cy="36811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4009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a:extLst>
              <a:ext uri="{FF2B5EF4-FFF2-40B4-BE49-F238E27FC236}">
                <a16:creationId xmlns:a16="http://schemas.microsoft.com/office/drawing/2014/main" id="{EE05E2C2-234B-4DF3-9028-893650130269}"/>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Requirements</a:t>
            </a:r>
          </a:p>
        </p:txBody>
      </p:sp>
      <p:graphicFrame>
        <p:nvGraphicFramePr>
          <p:cNvPr id="4" name="Diagram 3">
            <a:extLst>
              <a:ext uri="{FF2B5EF4-FFF2-40B4-BE49-F238E27FC236}">
                <a16:creationId xmlns:a16="http://schemas.microsoft.com/office/drawing/2014/main" id="{786D35C7-D280-4166-ACA6-C8223024B93E}"/>
              </a:ext>
            </a:extLst>
          </p:cNvPr>
          <p:cNvGraphicFramePr/>
          <p:nvPr>
            <p:extLst>
              <p:ext uri="{D42A27DB-BD31-4B8C-83A1-F6EECF244321}">
                <p14:modId xmlns:p14="http://schemas.microsoft.com/office/powerpoint/2010/main" val="1430671133"/>
              </p:ext>
            </p:extLst>
          </p:nvPr>
        </p:nvGraphicFramePr>
        <p:xfrm>
          <a:off x="288521" y="633741"/>
          <a:ext cx="833628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2853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a:extLst>
              <a:ext uri="{FF2B5EF4-FFF2-40B4-BE49-F238E27FC236}">
                <a16:creationId xmlns:a16="http://schemas.microsoft.com/office/drawing/2014/main" id="{EE05E2C2-234B-4DF3-9028-893650130269}"/>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Requirements</a:t>
            </a:r>
          </a:p>
        </p:txBody>
      </p:sp>
      <p:graphicFrame>
        <p:nvGraphicFramePr>
          <p:cNvPr id="4" name="Diagram 3">
            <a:extLst>
              <a:ext uri="{FF2B5EF4-FFF2-40B4-BE49-F238E27FC236}">
                <a16:creationId xmlns:a16="http://schemas.microsoft.com/office/drawing/2014/main" id="{786D35C7-D280-4166-ACA6-C8223024B93E}"/>
              </a:ext>
            </a:extLst>
          </p:cNvPr>
          <p:cNvGraphicFramePr/>
          <p:nvPr>
            <p:extLst>
              <p:ext uri="{D42A27DB-BD31-4B8C-83A1-F6EECF244321}">
                <p14:modId xmlns:p14="http://schemas.microsoft.com/office/powerpoint/2010/main" val="2312786934"/>
              </p:ext>
            </p:extLst>
          </p:nvPr>
        </p:nvGraphicFramePr>
        <p:xfrm>
          <a:off x="288521" y="633741"/>
          <a:ext cx="8336280" cy="11493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6505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a:extLst>
              <a:ext uri="{FF2B5EF4-FFF2-40B4-BE49-F238E27FC236}">
                <a16:creationId xmlns:a16="http://schemas.microsoft.com/office/drawing/2014/main" id="{EE05E2C2-234B-4DF3-9028-893650130269}"/>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Requirements</a:t>
            </a:r>
          </a:p>
        </p:txBody>
      </p:sp>
      <p:graphicFrame>
        <p:nvGraphicFramePr>
          <p:cNvPr id="4" name="Diagram 3">
            <a:extLst>
              <a:ext uri="{FF2B5EF4-FFF2-40B4-BE49-F238E27FC236}">
                <a16:creationId xmlns:a16="http://schemas.microsoft.com/office/drawing/2014/main" id="{786D35C7-D280-4166-ACA6-C8223024B93E}"/>
              </a:ext>
            </a:extLst>
          </p:cNvPr>
          <p:cNvGraphicFramePr/>
          <p:nvPr>
            <p:extLst>
              <p:ext uri="{D42A27DB-BD31-4B8C-83A1-F6EECF244321}">
                <p14:modId xmlns:p14="http://schemas.microsoft.com/office/powerpoint/2010/main" val="3204474748"/>
              </p:ext>
            </p:extLst>
          </p:nvPr>
        </p:nvGraphicFramePr>
        <p:xfrm>
          <a:off x="288521" y="633741"/>
          <a:ext cx="8336280" cy="11493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3672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a:extLst>
              <a:ext uri="{FF2B5EF4-FFF2-40B4-BE49-F238E27FC236}">
                <a16:creationId xmlns:a16="http://schemas.microsoft.com/office/drawing/2014/main" id="{EE05E2C2-234B-4DF3-9028-893650130269}"/>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Requirements</a:t>
            </a:r>
          </a:p>
        </p:txBody>
      </p:sp>
      <p:graphicFrame>
        <p:nvGraphicFramePr>
          <p:cNvPr id="4" name="Diagram 3">
            <a:extLst>
              <a:ext uri="{FF2B5EF4-FFF2-40B4-BE49-F238E27FC236}">
                <a16:creationId xmlns:a16="http://schemas.microsoft.com/office/drawing/2014/main" id="{786D35C7-D280-4166-ACA6-C8223024B93E}"/>
              </a:ext>
            </a:extLst>
          </p:cNvPr>
          <p:cNvGraphicFramePr/>
          <p:nvPr>
            <p:extLst>
              <p:ext uri="{D42A27DB-BD31-4B8C-83A1-F6EECF244321}">
                <p14:modId xmlns:p14="http://schemas.microsoft.com/office/powerpoint/2010/main" val="2247406949"/>
              </p:ext>
            </p:extLst>
          </p:nvPr>
        </p:nvGraphicFramePr>
        <p:xfrm>
          <a:off x="288521" y="633741"/>
          <a:ext cx="8336280" cy="2383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528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7A7A30F-56F5-403E-BE10-587FE48EC96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03337" y="1400821"/>
            <a:ext cx="6129020" cy="3678103"/>
          </a:xfrm>
          <a:prstGeom prst="rect">
            <a:avLst/>
          </a:prstGeom>
          <a:solidFill>
            <a:srgbClr val="FFFFFF"/>
          </a:solidFill>
          <a:ln>
            <a:noFill/>
          </a:ln>
        </p:spPr>
      </p:pic>
      <p:sp>
        <p:nvSpPr>
          <p:cNvPr id="4" name="Title 7">
            <a:extLst>
              <a:ext uri="{FF2B5EF4-FFF2-40B4-BE49-F238E27FC236}">
                <a16:creationId xmlns:a16="http://schemas.microsoft.com/office/drawing/2014/main" id="{33D08B65-AA01-4BB9-B703-F769E9580960}"/>
              </a:ext>
            </a:extLst>
          </p:cNvPr>
          <p:cNvSpPr>
            <a:spLocks noGrp="1"/>
          </p:cNvSpPr>
          <p:nvPr>
            <p:ph type="title"/>
          </p:nvPr>
        </p:nvSpPr>
        <p:spPr>
          <a:xfrm>
            <a:off x="288521" y="139166"/>
            <a:ext cx="8581043" cy="840400"/>
          </a:xfrm>
        </p:spPr>
        <p:txBody>
          <a:bodyPr/>
          <a:lstStyle/>
          <a:p>
            <a:r>
              <a:rPr lang="en-US" dirty="0"/>
              <a:t>System architecture</a:t>
            </a:r>
          </a:p>
        </p:txBody>
      </p:sp>
      <p:sp>
        <p:nvSpPr>
          <p:cNvPr id="8" name="Title 7">
            <a:extLst>
              <a:ext uri="{FF2B5EF4-FFF2-40B4-BE49-F238E27FC236}">
                <a16:creationId xmlns:a16="http://schemas.microsoft.com/office/drawing/2014/main" id="{50392ED7-7B50-4817-9F8B-E71A2B71D97F}"/>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Requirements</a:t>
            </a:r>
          </a:p>
        </p:txBody>
      </p:sp>
    </p:spTree>
    <p:extLst>
      <p:ext uri="{BB962C8B-B14F-4D97-AF65-F5344CB8AC3E}">
        <p14:creationId xmlns:p14="http://schemas.microsoft.com/office/powerpoint/2010/main" val="1368281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DBE81F74-FCF7-4800-858B-30A0C92A67D4}"/>
              </a:ext>
            </a:extLst>
          </p:cNvPr>
          <p:cNvSpPr>
            <a:spLocks noGrp="1"/>
          </p:cNvSpPr>
          <p:nvPr>
            <p:ph type="title"/>
          </p:nvPr>
        </p:nvSpPr>
        <p:spPr>
          <a:xfrm>
            <a:off x="288521" y="139166"/>
            <a:ext cx="8581043" cy="840400"/>
          </a:xfrm>
        </p:spPr>
        <p:txBody>
          <a:bodyPr/>
          <a:lstStyle/>
          <a:p>
            <a:r>
              <a:rPr lang="en-US" dirty="0"/>
              <a:t>High Level Class Diagram </a:t>
            </a:r>
          </a:p>
        </p:txBody>
      </p:sp>
      <p:sp>
        <p:nvSpPr>
          <p:cNvPr id="6" name="Title 7">
            <a:extLst>
              <a:ext uri="{FF2B5EF4-FFF2-40B4-BE49-F238E27FC236}">
                <a16:creationId xmlns:a16="http://schemas.microsoft.com/office/drawing/2014/main" id="{12A753D4-0DE3-4A51-8300-ED5EF21E8710}"/>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Design</a:t>
            </a:r>
          </a:p>
        </p:txBody>
      </p:sp>
      <p:pic>
        <p:nvPicPr>
          <p:cNvPr id="7" name="Picture 6">
            <a:extLst>
              <a:ext uri="{FF2B5EF4-FFF2-40B4-BE49-F238E27FC236}">
                <a16:creationId xmlns:a16="http://schemas.microsoft.com/office/drawing/2014/main" id="{1DB3189C-260D-4820-8C39-946D56CE6E20}"/>
              </a:ext>
            </a:extLst>
          </p:cNvPr>
          <p:cNvPicPr/>
          <p:nvPr/>
        </p:nvPicPr>
        <p:blipFill rotWithShape="1">
          <a:blip r:embed="rId2"/>
          <a:srcRect b="15878"/>
          <a:stretch/>
        </p:blipFill>
        <p:spPr bwMode="auto">
          <a:xfrm>
            <a:off x="1312551" y="979566"/>
            <a:ext cx="6702743" cy="456093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7579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DBE81F74-FCF7-4800-858B-30A0C92A67D4}"/>
              </a:ext>
            </a:extLst>
          </p:cNvPr>
          <p:cNvSpPr>
            <a:spLocks noGrp="1"/>
          </p:cNvSpPr>
          <p:nvPr>
            <p:ph type="title"/>
          </p:nvPr>
        </p:nvSpPr>
        <p:spPr>
          <a:xfrm>
            <a:off x="288521" y="139166"/>
            <a:ext cx="8581043" cy="840400"/>
          </a:xfrm>
        </p:spPr>
        <p:txBody>
          <a:bodyPr/>
          <a:lstStyle/>
          <a:p>
            <a:r>
              <a:rPr lang="en-US" dirty="0"/>
              <a:t>Front End Class Diagram </a:t>
            </a:r>
          </a:p>
        </p:txBody>
      </p:sp>
      <p:sp>
        <p:nvSpPr>
          <p:cNvPr id="6" name="Title 7">
            <a:extLst>
              <a:ext uri="{FF2B5EF4-FFF2-40B4-BE49-F238E27FC236}">
                <a16:creationId xmlns:a16="http://schemas.microsoft.com/office/drawing/2014/main" id="{12A753D4-0DE3-4A51-8300-ED5EF21E8710}"/>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Design</a:t>
            </a:r>
          </a:p>
        </p:txBody>
      </p:sp>
      <p:pic>
        <p:nvPicPr>
          <p:cNvPr id="2" name="Picture 1">
            <a:extLst>
              <a:ext uri="{FF2B5EF4-FFF2-40B4-BE49-F238E27FC236}">
                <a16:creationId xmlns:a16="http://schemas.microsoft.com/office/drawing/2014/main" id="{E272CDDF-8A34-4AB7-962B-7DA7DF69B893}"/>
              </a:ext>
            </a:extLst>
          </p:cNvPr>
          <p:cNvPicPr>
            <a:picLocks noChangeAspect="1"/>
          </p:cNvPicPr>
          <p:nvPr/>
        </p:nvPicPr>
        <p:blipFill>
          <a:blip r:embed="rId2"/>
          <a:stretch>
            <a:fillRect/>
          </a:stretch>
        </p:blipFill>
        <p:spPr>
          <a:xfrm>
            <a:off x="772885" y="731419"/>
            <a:ext cx="7598229" cy="5395161"/>
          </a:xfrm>
          <a:prstGeom prst="rect">
            <a:avLst/>
          </a:prstGeom>
        </p:spPr>
      </p:pic>
    </p:spTree>
    <p:extLst>
      <p:ext uri="{BB962C8B-B14F-4D97-AF65-F5344CB8AC3E}">
        <p14:creationId xmlns:p14="http://schemas.microsoft.com/office/powerpoint/2010/main" val="781107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C534AF87-BCC8-438C-A22A-F0F5C3C8BF72}"/>
              </a:ext>
            </a:extLst>
          </p:cNvPr>
          <p:cNvSpPr>
            <a:spLocks noGrp="1"/>
          </p:cNvSpPr>
          <p:nvPr>
            <p:ph type="title"/>
          </p:nvPr>
        </p:nvSpPr>
        <p:spPr>
          <a:xfrm>
            <a:off x="288521" y="139166"/>
            <a:ext cx="8581043" cy="840400"/>
          </a:xfrm>
        </p:spPr>
        <p:txBody>
          <a:bodyPr/>
          <a:lstStyle/>
          <a:p>
            <a:r>
              <a:rPr lang="en-US" dirty="0"/>
              <a:t>Back End Class Diagram </a:t>
            </a:r>
          </a:p>
        </p:txBody>
      </p:sp>
      <p:sp>
        <p:nvSpPr>
          <p:cNvPr id="6" name="Title 7">
            <a:extLst>
              <a:ext uri="{FF2B5EF4-FFF2-40B4-BE49-F238E27FC236}">
                <a16:creationId xmlns:a16="http://schemas.microsoft.com/office/drawing/2014/main" id="{F622D469-9F62-4CD3-957D-4C5CE2911E1F}"/>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Design</a:t>
            </a:r>
          </a:p>
        </p:txBody>
      </p:sp>
      <p:pic>
        <p:nvPicPr>
          <p:cNvPr id="2" name="Picture 1">
            <a:extLst>
              <a:ext uri="{FF2B5EF4-FFF2-40B4-BE49-F238E27FC236}">
                <a16:creationId xmlns:a16="http://schemas.microsoft.com/office/drawing/2014/main" id="{B3F1AF2B-7F88-48EE-930C-BAF08211A1A6}"/>
              </a:ext>
            </a:extLst>
          </p:cNvPr>
          <p:cNvPicPr>
            <a:picLocks noChangeAspect="1"/>
          </p:cNvPicPr>
          <p:nvPr/>
        </p:nvPicPr>
        <p:blipFill>
          <a:blip r:embed="rId2"/>
          <a:stretch>
            <a:fillRect/>
          </a:stretch>
        </p:blipFill>
        <p:spPr>
          <a:xfrm>
            <a:off x="929028" y="559366"/>
            <a:ext cx="7285944" cy="5576246"/>
          </a:xfrm>
          <a:prstGeom prst="rect">
            <a:avLst/>
          </a:prstGeom>
        </p:spPr>
      </p:pic>
    </p:spTree>
    <p:extLst>
      <p:ext uri="{BB962C8B-B14F-4D97-AF65-F5344CB8AC3E}">
        <p14:creationId xmlns:p14="http://schemas.microsoft.com/office/powerpoint/2010/main" val="3080109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2E98A1-2FF3-4932-BEC2-6642B8F545BF}"/>
              </a:ext>
            </a:extLst>
          </p:cNvPr>
          <p:cNvSpPr>
            <a:spLocks noGrp="1"/>
          </p:cNvSpPr>
          <p:nvPr>
            <p:ph type="title"/>
          </p:nvPr>
        </p:nvSpPr>
        <p:spPr/>
        <p:txBody>
          <a:bodyPr/>
          <a:lstStyle/>
          <a:p>
            <a:r>
              <a:rPr lang="en-US" dirty="0"/>
              <a:t>Smart Commute</a:t>
            </a:r>
          </a:p>
        </p:txBody>
      </p:sp>
      <p:sp>
        <p:nvSpPr>
          <p:cNvPr id="2" name="Rectangle 1">
            <a:extLst>
              <a:ext uri="{FF2B5EF4-FFF2-40B4-BE49-F238E27FC236}">
                <a16:creationId xmlns:a16="http://schemas.microsoft.com/office/drawing/2014/main" id="{A247C7C4-0B83-4A30-9B6A-0C3778B91C12}"/>
              </a:ext>
            </a:extLst>
          </p:cNvPr>
          <p:cNvSpPr/>
          <p:nvPr/>
        </p:nvSpPr>
        <p:spPr>
          <a:xfrm>
            <a:off x="448779" y="1924406"/>
            <a:ext cx="8260525" cy="1561005"/>
          </a:xfrm>
          <a:prstGeom prst="rect">
            <a:avLst/>
          </a:prstGeom>
        </p:spPr>
        <p:txBody>
          <a:bodyPr wrap="square">
            <a:spAutoFit/>
          </a:bodyPr>
          <a:lstStyle/>
          <a:p>
            <a:pPr algn="just">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Smart Commute is a web-based application that aims to make the user’s appointments scheduling easier by considering the time it takes to go from one place to another through integrated geolocation API’s. In addition, within the same application it saves the appointments’ addresses and durations and shows the best way to get from one place to another, warns you if there’s no time, and helps coordinate efficiently. </a:t>
            </a:r>
          </a:p>
        </p:txBody>
      </p:sp>
    </p:spTree>
    <p:extLst>
      <p:ext uri="{BB962C8B-B14F-4D97-AF65-F5344CB8AC3E}">
        <p14:creationId xmlns:p14="http://schemas.microsoft.com/office/powerpoint/2010/main" val="2041714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C534AF87-BCC8-438C-A22A-F0F5C3C8BF72}"/>
              </a:ext>
            </a:extLst>
          </p:cNvPr>
          <p:cNvSpPr>
            <a:spLocks noGrp="1"/>
          </p:cNvSpPr>
          <p:nvPr>
            <p:ph type="title"/>
          </p:nvPr>
        </p:nvSpPr>
        <p:spPr>
          <a:xfrm>
            <a:off x="288521" y="139166"/>
            <a:ext cx="8581043" cy="840400"/>
          </a:xfrm>
        </p:spPr>
        <p:txBody>
          <a:bodyPr/>
          <a:lstStyle/>
          <a:p>
            <a:r>
              <a:rPr lang="en-US" dirty="0"/>
              <a:t>Component Class Diagram </a:t>
            </a:r>
          </a:p>
        </p:txBody>
      </p:sp>
      <p:sp>
        <p:nvSpPr>
          <p:cNvPr id="6" name="Title 7">
            <a:extLst>
              <a:ext uri="{FF2B5EF4-FFF2-40B4-BE49-F238E27FC236}">
                <a16:creationId xmlns:a16="http://schemas.microsoft.com/office/drawing/2014/main" id="{F622D469-9F62-4CD3-957D-4C5CE2911E1F}"/>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Design</a:t>
            </a:r>
          </a:p>
        </p:txBody>
      </p:sp>
      <p:pic>
        <p:nvPicPr>
          <p:cNvPr id="2" name="Picture 1">
            <a:extLst>
              <a:ext uri="{FF2B5EF4-FFF2-40B4-BE49-F238E27FC236}">
                <a16:creationId xmlns:a16="http://schemas.microsoft.com/office/drawing/2014/main" id="{090806EA-428D-4516-B94B-B451BD556836}"/>
              </a:ext>
            </a:extLst>
          </p:cNvPr>
          <p:cNvPicPr>
            <a:picLocks noChangeAspect="1"/>
          </p:cNvPicPr>
          <p:nvPr/>
        </p:nvPicPr>
        <p:blipFill>
          <a:blip r:embed="rId2"/>
          <a:stretch>
            <a:fillRect/>
          </a:stretch>
        </p:blipFill>
        <p:spPr>
          <a:xfrm>
            <a:off x="716037" y="685401"/>
            <a:ext cx="7895771" cy="5327202"/>
          </a:xfrm>
          <a:prstGeom prst="rect">
            <a:avLst/>
          </a:prstGeom>
        </p:spPr>
      </p:pic>
    </p:spTree>
    <p:extLst>
      <p:ext uri="{BB962C8B-B14F-4D97-AF65-F5344CB8AC3E}">
        <p14:creationId xmlns:p14="http://schemas.microsoft.com/office/powerpoint/2010/main" val="3553254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E359BD-6A67-432C-80ED-479CA5704BD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681" y="1213977"/>
            <a:ext cx="8374637" cy="3853497"/>
          </a:xfrm>
          <a:prstGeom prst="rect">
            <a:avLst/>
          </a:prstGeom>
          <a:solidFill>
            <a:srgbClr val="FFFFFF"/>
          </a:solidFill>
          <a:ln>
            <a:noFill/>
          </a:ln>
        </p:spPr>
      </p:pic>
      <p:sp>
        <p:nvSpPr>
          <p:cNvPr id="4" name="Title 7">
            <a:extLst>
              <a:ext uri="{FF2B5EF4-FFF2-40B4-BE49-F238E27FC236}">
                <a16:creationId xmlns:a16="http://schemas.microsoft.com/office/drawing/2014/main" id="{9712DD8B-5FC2-4A73-9E95-36197DF0968F}"/>
              </a:ext>
            </a:extLst>
          </p:cNvPr>
          <p:cNvSpPr>
            <a:spLocks noGrp="1"/>
          </p:cNvSpPr>
          <p:nvPr>
            <p:ph type="title"/>
          </p:nvPr>
        </p:nvSpPr>
        <p:spPr>
          <a:xfrm>
            <a:off x="288521" y="139166"/>
            <a:ext cx="8581043" cy="840400"/>
          </a:xfrm>
        </p:spPr>
        <p:txBody>
          <a:bodyPr/>
          <a:lstStyle/>
          <a:p>
            <a:r>
              <a:rPr lang="en-US" dirty="0"/>
              <a:t>Sequence Diagram:</a:t>
            </a:r>
            <a:br>
              <a:rPr lang="en-US" dirty="0"/>
            </a:br>
            <a:r>
              <a:rPr lang="en-US" dirty="0"/>
              <a:t>Log in to Web App and load user data to the environment</a:t>
            </a:r>
          </a:p>
        </p:txBody>
      </p:sp>
      <p:sp>
        <p:nvSpPr>
          <p:cNvPr id="6" name="Title 7">
            <a:extLst>
              <a:ext uri="{FF2B5EF4-FFF2-40B4-BE49-F238E27FC236}">
                <a16:creationId xmlns:a16="http://schemas.microsoft.com/office/drawing/2014/main" id="{E1365359-3FD8-46C2-B5AC-3C08F0119EB3}"/>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Design</a:t>
            </a:r>
          </a:p>
        </p:txBody>
      </p:sp>
    </p:spTree>
    <p:extLst>
      <p:ext uri="{BB962C8B-B14F-4D97-AF65-F5344CB8AC3E}">
        <p14:creationId xmlns:p14="http://schemas.microsoft.com/office/powerpoint/2010/main" val="1906480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25C21C-2BBC-4441-B29D-CB0F5F11A4B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521" y="1107684"/>
            <a:ext cx="8135302" cy="4869113"/>
          </a:xfrm>
          <a:prstGeom prst="rect">
            <a:avLst/>
          </a:prstGeom>
          <a:solidFill>
            <a:srgbClr val="FFFFFF"/>
          </a:solidFill>
          <a:ln>
            <a:noFill/>
          </a:ln>
        </p:spPr>
      </p:pic>
      <p:sp>
        <p:nvSpPr>
          <p:cNvPr id="4" name="Title 7">
            <a:extLst>
              <a:ext uri="{FF2B5EF4-FFF2-40B4-BE49-F238E27FC236}">
                <a16:creationId xmlns:a16="http://schemas.microsoft.com/office/drawing/2014/main" id="{D1020B2F-39E4-304B-8196-F543E860E0FA}"/>
              </a:ext>
            </a:extLst>
          </p:cNvPr>
          <p:cNvSpPr>
            <a:spLocks noGrp="1"/>
          </p:cNvSpPr>
          <p:nvPr>
            <p:ph type="title"/>
          </p:nvPr>
        </p:nvSpPr>
        <p:spPr>
          <a:xfrm>
            <a:off x="288521" y="139166"/>
            <a:ext cx="8581043" cy="840400"/>
          </a:xfrm>
        </p:spPr>
        <p:txBody>
          <a:bodyPr/>
          <a:lstStyle/>
          <a:p>
            <a:r>
              <a:rPr lang="en-US" dirty="0"/>
              <a:t>Sequence Diagram:</a:t>
            </a:r>
            <a:br>
              <a:rPr lang="en-US" dirty="0"/>
            </a:br>
            <a:r>
              <a:rPr lang="en-US" dirty="0"/>
              <a:t>Create an Event</a:t>
            </a:r>
          </a:p>
        </p:txBody>
      </p:sp>
      <p:sp>
        <p:nvSpPr>
          <p:cNvPr id="6" name="Title 7">
            <a:extLst>
              <a:ext uri="{FF2B5EF4-FFF2-40B4-BE49-F238E27FC236}">
                <a16:creationId xmlns:a16="http://schemas.microsoft.com/office/drawing/2014/main" id="{0E272531-AE89-45FB-AE8E-704FBB3049CF}"/>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Design</a:t>
            </a:r>
          </a:p>
        </p:txBody>
      </p:sp>
    </p:spTree>
    <p:extLst>
      <p:ext uri="{BB962C8B-B14F-4D97-AF65-F5344CB8AC3E}">
        <p14:creationId xmlns:p14="http://schemas.microsoft.com/office/powerpoint/2010/main" val="2298084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C591A0-E451-4324-92AF-EAF5B76CD473}"/>
              </a:ext>
            </a:extLst>
          </p:cNvPr>
          <p:cNvPicPr/>
          <p:nvPr/>
        </p:nvPicPr>
        <p:blipFill>
          <a:blip r:embed="rId2"/>
          <a:stretch>
            <a:fillRect/>
          </a:stretch>
        </p:blipFill>
        <p:spPr>
          <a:xfrm>
            <a:off x="742950" y="1721566"/>
            <a:ext cx="7753350" cy="3502261"/>
          </a:xfrm>
          <a:prstGeom prst="rect">
            <a:avLst/>
          </a:prstGeom>
        </p:spPr>
      </p:pic>
      <p:sp>
        <p:nvSpPr>
          <p:cNvPr id="4" name="Title 7">
            <a:extLst>
              <a:ext uri="{FF2B5EF4-FFF2-40B4-BE49-F238E27FC236}">
                <a16:creationId xmlns:a16="http://schemas.microsoft.com/office/drawing/2014/main" id="{B4F461BA-BB01-7343-9A2A-E7A3A2B21480}"/>
              </a:ext>
            </a:extLst>
          </p:cNvPr>
          <p:cNvSpPr>
            <a:spLocks noGrp="1"/>
          </p:cNvSpPr>
          <p:nvPr>
            <p:ph type="title"/>
          </p:nvPr>
        </p:nvSpPr>
        <p:spPr>
          <a:xfrm>
            <a:off x="288521" y="139166"/>
            <a:ext cx="8581043" cy="840400"/>
          </a:xfrm>
        </p:spPr>
        <p:txBody>
          <a:bodyPr/>
          <a:lstStyle/>
          <a:p>
            <a:r>
              <a:rPr lang="en-US" dirty="0"/>
              <a:t>Sequence Diagram:</a:t>
            </a:r>
            <a:br>
              <a:rPr lang="en-US" dirty="0"/>
            </a:br>
            <a:r>
              <a:rPr lang="en-US" dirty="0"/>
              <a:t>Select an Event on Map</a:t>
            </a:r>
          </a:p>
        </p:txBody>
      </p:sp>
      <p:sp>
        <p:nvSpPr>
          <p:cNvPr id="6" name="Title 7">
            <a:extLst>
              <a:ext uri="{FF2B5EF4-FFF2-40B4-BE49-F238E27FC236}">
                <a16:creationId xmlns:a16="http://schemas.microsoft.com/office/drawing/2014/main" id="{BB22FE5B-8478-47D0-B335-065619D9CF91}"/>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Design</a:t>
            </a:r>
          </a:p>
        </p:txBody>
      </p:sp>
    </p:spTree>
    <p:extLst>
      <p:ext uri="{BB962C8B-B14F-4D97-AF65-F5344CB8AC3E}">
        <p14:creationId xmlns:p14="http://schemas.microsoft.com/office/powerpoint/2010/main" val="1541919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248041-562D-4B7F-A462-D7AFB90B9183}"/>
              </a:ext>
            </a:extLst>
          </p:cNvPr>
          <p:cNvPicPr/>
          <p:nvPr/>
        </p:nvPicPr>
        <p:blipFill>
          <a:blip r:embed="rId2"/>
          <a:stretch>
            <a:fillRect/>
          </a:stretch>
        </p:blipFill>
        <p:spPr>
          <a:xfrm>
            <a:off x="2817240" y="781050"/>
            <a:ext cx="6052324" cy="5408295"/>
          </a:xfrm>
          <a:prstGeom prst="rect">
            <a:avLst/>
          </a:prstGeom>
        </p:spPr>
      </p:pic>
      <p:sp>
        <p:nvSpPr>
          <p:cNvPr id="4" name="Title 7">
            <a:extLst>
              <a:ext uri="{FF2B5EF4-FFF2-40B4-BE49-F238E27FC236}">
                <a16:creationId xmlns:a16="http://schemas.microsoft.com/office/drawing/2014/main" id="{348C32B2-685E-394D-86AB-27D13867B10A}"/>
              </a:ext>
            </a:extLst>
          </p:cNvPr>
          <p:cNvSpPr>
            <a:spLocks noGrp="1"/>
          </p:cNvSpPr>
          <p:nvPr>
            <p:ph type="title"/>
          </p:nvPr>
        </p:nvSpPr>
        <p:spPr>
          <a:xfrm>
            <a:off x="288521" y="139166"/>
            <a:ext cx="8581043" cy="840400"/>
          </a:xfrm>
        </p:spPr>
        <p:txBody>
          <a:bodyPr>
            <a:normAutofit fontScale="90000"/>
          </a:bodyPr>
          <a:lstStyle/>
          <a:p>
            <a:r>
              <a:rPr lang="en-US" dirty="0"/>
              <a:t>Flow Chart Diagram:</a:t>
            </a:r>
            <a:br>
              <a:rPr lang="en-US" dirty="0"/>
            </a:br>
            <a:r>
              <a:rPr lang="en-US" dirty="0"/>
              <a:t>Event Creation</a:t>
            </a:r>
            <a:br>
              <a:rPr lang="en-US" dirty="0"/>
            </a:br>
            <a:endParaRPr lang="en-US" dirty="0"/>
          </a:p>
        </p:txBody>
      </p:sp>
      <p:sp>
        <p:nvSpPr>
          <p:cNvPr id="6" name="Title 7">
            <a:extLst>
              <a:ext uri="{FF2B5EF4-FFF2-40B4-BE49-F238E27FC236}">
                <a16:creationId xmlns:a16="http://schemas.microsoft.com/office/drawing/2014/main" id="{C7ED9B86-C14B-42EA-8AB3-6D4313DE69F5}"/>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Design</a:t>
            </a:r>
          </a:p>
        </p:txBody>
      </p:sp>
      <p:pic>
        <p:nvPicPr>
          <p:cNvPr id="7" name="Picture 6">
            <a:extLst>
              <a:ext uri="{FF2B5EF4-FFF2-40B4-BE49-F238E27FC236}">
                <a16:creationId xmlns:a16="http://schemas.microsoft.com/office/drawing/2014/main" id="{8AAE4465-3A3E-4FD0-81FC-4BA62D7A2661}"/>
              </a:ext>
            </a:extLst>
          </p:cNvPr>
          <p:cNvPicPr/>
          <p:nvPr/>
        </p:nvPicPr>
        <p:blipFill rotWithShape="1">
          <a:blip r:embed="rId3" cstate="print">
            <a:extLst>
              <a:ext uri="{28A0092B-C50C-407E-A947-70E740481C1C}">
                <a14:useLocalDpi xmlns:a14="http://schemas.microsoft.com/office/drawing/2010/main" val="0"/>
              </a:ext>
            </a:extLst>
          </a:blip>
          <a:srcRect l="56576" t="6265" r="7250" b="7997"/>
          <a:stretch/>
        </p:blipFill>
        <p:spPr bwMode="auto">
          <a:xfrm>
            <a:off x="574526" y="1347971"/>
            <a:ext cx="1747865" cy="201385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867173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348C32B2-685E-394D-86AB-27D13867B10A}"/>
              </a:ext>
            </a:extLst>
          </p:cNvPr>
          <p:cNvSpPr>
            <a:spLocks noGrp="1"/>
          </p:cNvSpPr>
          <p:nvPr>
            <p:ph type="title"/>
          </p:nvPr>
        </p:nvSpPr>
        <p:spPr>
          <a:xfrm>
            <a:off x="288521" y="139166"/>
            <a:ext cx="8581043" cy="840400"/>
          </a:xfrm>
        </p:spPr>
        <p:txBody>
          <a:bodyPr>
            <a:normAutofit fontScale="90000"/>
          </a:bodyPr>
          <a:lstStyle/>
          <a:p>
            <a:r>
              <a:rPr lang="en-US" dirty="0"/>
              <a:t>Flow Chart Diagram:</a:t>
            </a:r>
            <a:br>
              <a:rPr lang="en-US" dirty="0"/>
            </a:br>
            <a:r>
              <a:rPr lang="en-US" dirty="0"/>
              <a:t>Event Creation</a:t>
            </a:r>
            <a:br>
              <a:rPr lang="en-US" dirty="0"/>
            </a:br>
            <a:endParaRPr lang="en-US" dirty="0"/>
          </a:p>
        </p:txBody>
      </p:sp>
      <p:sp>
        <p:nvSpPr>
          <p:cNvPr id="6" name="Title 7">
            <a:extLst>
              <a:ext uri="{FF2B5EF4-FFF2-40B4-BE49-F238E27FC236}">
                <a16:creationId xmlns:a16="http://schemas.microsoft.com/office/drawing/2014/main" id="{C7ED9B86-C14B-42EA-8AB3-6D4313DE69F5}"/>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Design</a:t>
            </a:r>
          </a:p>
        </p:txBody>
      </p:sp>
      <p:sp>
        <p:nvSpPr>
          <p:cNvPr id="8" name="TextBox 7">
            <a:extLst>
              <a:ext uri="{FF2B5EF4-FFF2-40B4-BE49-F238E27FC236}">
                <a16:creationId xmlns:a16="http://schemas.microsoft.com/office/drawing/2014/main" id="{7F129006-D63E-461D-93A5-8483AFDDC35F}"/>
              </a:ext>
            </a:extLst>
          </p:cNvPr>
          <p:cNvSpPr txBox="1"/>
          <p:nvPr/>
        </p:nvSpPr>
        <p:spPr>
          <a:xfrm>
            <a:off x="4422988" y="2163534"/>
            <a:ext cx="261610" cy="369332"/>
          </a:xfrm>
          <a:prstGeom prst="rect">
            <a:avLst/>
          </a:prstGeom>
          <a:noFill/>
        </p:spPr>
        <p:txBody>
          <a:bodyPr wrap="none" rtlCol="0">
            <a:spAutoFit/>
          </a:bodyPr>
          <a:lstStyle/>
          <a:p>
            <a:r>
              <a:rPr lang="en-US" dirty="0"/>
              <a:t>t</a:t>
            </a:r>
          </a:p>
        </p:txBody>
      </p:sp>
      <p:cxnSp>
        <p:nvCxnSpPr>
          <p:cNvPr id="9" name="Straight Arrow Connector 8">
            <a:extLst>
              <a:ext uri="{FF2B5EF4-FFF2-40B4-BE49-F238E27FC236}">
                <a16:creationId xmlns:a16="http://schemas.microsoft.com/office/drawing/2014/main" id="{CC13104D-4E53-4F32-92CB-5FF2265C1125}"/>
              </a:ext>
            </a:extLst>
          </p:cNvPr>
          <p:cNvCxnSpPr/>
          <p:nvPr/>
        </p:nvCxnSpPr>
        <p:spPr>
          <a:xfrm>
            <a:off x="939560" y="2163534"/>
            <a:ext cx="374503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Isosceles Triangle 9">
            <a:extLst>
              <a:ext uri="{FF2B5EF4-FFF2-40B4-BE49-F238E27FC236}">
                <a16:creationId xmlns:a16="http://schemas.microsoft.com/office/drawing/2014/main" id="{BEC1F9CE-7336-44A6-B5E6-00BE5723688F}"/>
              </a:ext>
            </a:extLst>
          </p:cNvPr>
          <p:cNvSpPr/>
          <p:nvPr/>
        </p:nvSpPr>
        <p:spPr>
          <a:xfrm>
            <a:off x="939560" y="2163534"/>
            <a:ext cx="152400" cy="184666"/>
          </a:xfrm>
          <a:prstGeom prst="triangle">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457B40D4-A596-47DB-8357-75E4D65F825E}"/>
              </a:ext>
            </a:extLst>
          </p:cNvPr>
          <p:cNvCxnSpPr/>
          <p:nvPr/>
        </p:nvCxnSpPr>
        <p:spPr>
          <a:xfrm>
            <a:off x="1868474" y="2069191"/>
            <a:ext cx="0" cy="94343"/>
          </a:xfrm>
          <a:prstGeom prst="line">
            <a:avLst/>
          </a:prstGeom>
        </p:spPr>
        <p:style>
          <a:lnRef idx="2">
            <a:schemeClr val="accent4"/>
          </a:lnRef>
          <a:fillRef idx="0">
            <a:schemeClr val="accent4"/>
          </a:fillRef>
          <a:effectRef idx="1">
            <a:schemeClr val="accent4"/>
          </a:effectRef>
          <a:fontRef idx="minor">
            <a:schemeClr val="tx1"/>
          </a:fontRef>
        </p:style>
      </p:cxnSp>
      <p:cxnSp>
        <p:nvCxnSpPr>
          <p:cNvPr id="12" name="Straight Connector 11">
            <a:extLst>
              <a:ext uri="{FF2B5EF4-FFF2-40B4-BE49-F238E27FC236}">
                <a16:creationId xmlns:a16="http://schemas.microsoft.com/office/drawing/2014/main" id="{8837762F-3364-4501-B2C2-339B494ED6E5}"/>
              </a:ext>
            </a:extLst>
          </p:cNvPr>
          <p:cNvCxnSpPr/>
          <p:nvPr/>
        </p:nvCxnSpPr>
        <p:spPr>
          <a:xfrm>
            <a:off x="2312974" y="2069191"/>
            <a:ext cx="0" cy="94343"/>
          </a:xfrm>
          <a:prstGeom prst="line">
            <a:avLst/>
          </a:prstGeom>
        </p:spPr>
        <p:style>
          <a:lnRef idx="2">
            <a:schemeClr val="accent4"/>
          </a:lnRef>
          <a:fillRef idx="0">
            <a:schemeClr val="accent4"/>
          </a:fillRef>
          <a:effectRef idx="1">
            <a:schemeClr val="accent4"/>
          </a:effectRef>
          <a:fontRef idx="minor">
            <a:schemeClr val="tx1"/>
          </a:fontRef>
        </p:style>
      </p:cxnSp>
      <p:sp>
        <p:nvSpPr>
          <p:cNvPr id="13" name="TextBox 12">
            <a:extLst>
              <a:ext uri="{FF2B5EF4-FFF2-40B4-BE49-F238E27FC236}">
                <a16:creationId xmlns:a16="http://schemas.microsoft.com/office/drawing/2014/main" id="{EEDD5D90-B093-4953-987B-EF0226E0318D}"/>
              </a:ext>
            </a:extLst>
          </p:cNvPr>
          <p:cNvSpPr txBox="1"/>
          <p:nvPr/>
        </p:nvSpPr>
        <p:spPr>
          <a:xfrm>
            <a:off x="4387422" y="3505631"/>
            <a:ext cx="261610" cy="369332"/>
          </a:xfrm>
          <a:prstGeom prst="rect">
            <a:avLst/>
          </a:prstGeom>
          <a:noFill/>
        </p:spPr>
        <p:txBody>
          <a:bodyPr wrap="none" rtlCol="0">
            <a:spAutoFit/>
          </a:bodyPr>
          <a:lstStyle/>
          <a:p>
            <a:r>
              <a:rPr lang="en-US" dirty="0"/>
              <a:t>t</a:t>
            </a:r>
          </a:p>
        </p:txBody>
      </p:sp>
      <p:cxnSp>
        <p:nvCxnSpPr>
          <p:cNvPr id="14" name="Straight Arrow Connector 13">
            <a:extLst>
              <a:ext uri="{FF2B5EF4-FFF2-40B4-BE49-F238E27FC236}">
                <a16:creationId xmlns:a16="http://schemas.microsoft.com/office/drawing/2014/main" id="{A863DE12-7AA7-4555-9D19-1982349057F7}"/>
              </a:ext>
            </a:extLst>
          </p:cNvPr>
          <p:cNvCxnSpPr>
            <a:cxnSpLocks/>
          </p:cNvCxnSpPr>
          <p:nvPr/>
        </p:nvCxnSpPr>
        <p:spPr>
          <a:xfrm>
            <a:off x="903994" y="3505631"/>
            <a:ext cx="374503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Isosceles Triangle 14">
            <a:extLst>
              <a:ext uri="{FF2B5EF4-FFF2-40B4-BE49-F238E27FC236}">
                <a16:creationId xmlns:a16="http://schemas.microsoft.com/office/drawing/2014/main" id="{043EC506-148B-4E3D-A24F-69EC7F7D57D7}"/>
              </a:ext>
            </a:extLst>
          </p:cNvPr>
          <p:cNvSpPr/>
          <p:nvPr/>
        </p:nvSpPr>
        <p:spPr>
          <a:xfrm>
            <a:off x="903994" y="3505631"/>
            <a:ext cx="152400" cy="184666"/>
          </a:xfrm>
          <a:prstGeom prst="triangle">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85D67442-975D-4D00-BC91-B077260711E3}"/>
              </a:ext>
            </a:extLst>
          </p:cNvPr>
          <p:cNvCxnSpPr/>
          <p:nvPr/>
        </p:nvCxnSpPr>
        <p:spPr>
          <a:xfrm>
            <a:off x="1832908" y="3411288"/>
            <a:ext cx="0" cy="94343"/>
          </a:xfrm>
          <a:prstGeom prst="line">
            <a:avLst/>
          </a:prstGeom>
        </p:spPr>
        <p:style>
          <a:lnRef idx="2">
            <a:schemeClr val="accent4"/>
          </a:lnRef>
          <a:fillRef idx="0">
            <a:schemeClr val="accent4"/>
          </a:fillRef>
          <a:effectRef idx="1">
            <a:schemeClr val="accent4"/>
          </a:effectRef>
          <a:fontRef idx="minor">
            <a:schemeClr val="tx1"/>
          </a:fontRef>
        </p:style>
      </p:cxnSp>
      <p:cxnSp>
        <p:nvCxnSpPr>
          <p:cNvPr id="17" name="Straight Connector 16">
            <a:extLst>
              <a:ext uri="{FF2B5EF4-FFF2-40B4-BE49-F238E27FC236}">
                <a16:creationId xmlns:a16="http://schemas.microsoft.com/office/drawing/2014/main" id="{445E5767-3E26-4ED5-AF5F-6C05BB6EE08E}"/>
              </a:ext>
            </a:extLst>
          </p:cNvPr>
          <p:cNvCxnSpPr/>
          <p:nvPr/>
        </p:nvCxnSpPr>
        <p:spPr>
          <a:xfrm>
            <a:off x="2975908" y="3411288"/>
            <a:ext cx="0" cy="94343"/>
          </a:xfrm>
          <a:prstGeom prst="line">
            <a:avLst/>
          </a:prstGeom>
        </p:spPr>
        <p:style>
          <a:lnRef idx="2">
            <a:schemeClr val="accent4"/>
          </a:lnRef>
          <a:fillRef idx="0">
            <a:schemeClr val="accent4"/>
          </a:fillRef>
          <a:effectRef idx="1">
            <a:schemeClr val="accent4"/>
          </a:effectRef>
          <a:fontRef idx="minor">
            <a:schemeClr val="tx1"/>
          </a:fontRef>
        </p:style>
      </p:cxnSp>
      <p:sp>
        <p:nvSpPr>
          <p:cNvPr id="18" name="TextBox 17">
            <a:extLst>
              <a:ext uri="{FF2B5EF4-FFF2-40B4-BE49-F238E27FC236}">
                <a16:creationId xmlns:a16="http://schemas.microsoft.com/office/drawing/2014/main" id="{38CC3A11-EE7D-4F79-AB8F-C761CC80D080}"/>
              </a:ext>
            </a:extLst>
          </p:cNvPr>
          <p:cNvSpPr txBox="1"/>
          <p:nvPr/>
        </p:nvSpPr>
        <p:spPr>
          <a:xfrm>
            <a:off x="646471" y="2353615"/>
            <a:ext cx="835485" cy="261610"/>
          </a:xfrm>
          <a:prstGeom prst="rect">
            <a:avLst/>
          </a:prstGeom>
          <a:noFill/>
        </p:spPr>
        <p:txBody>
          <a:bodyPr wrap="none" rtlCol="0">
            <a:spAutoFit/>
          </a:bodyPr>
          <a:lstStyle/>
          <a:p>
            <a:r>
              <a:rPr lang="en-US" sz="1100" dirty="0"/>
              <a:t>Time (now)</a:t>
            </a:r>
          </a:p>
        </p:txBody>
      </p:sp>
      <p:sp>
        <p:nvSpPr>
          <p:cNvPr id="19" name="TextBox 18">
            <a:extLst>
              <a:ext uri="{FF2B5EF4-FFF2-40B4-BE49-F238E27FC236}">
                <a16:creationId xmlns:a16="http://schemas.microsoft.com/office/drawing/2014/main" id="{C4D32A75-E65A-4E99-8C7C-50221B421354}"/>
              </a:ext>
            </a:extLst>
          </p:cNvPr>
          <p:cNvSpPr txBox="1"/>
          <p:nvPr/>
        </p:nvSpPr>
        <p:spPr>
          <a:xfrm>
            <a:off x="562451" y="3702003"/>
            <a:ext cx="835485" cy="261610"/>
          </a:xfrm>
          <a:prstGeom prst="rect">
            <a:avLst/>
          </a:prstGeom>
          <a:noFill/>
        </p:spPr>
        <p:txBody>
          <a:bodyPr wrap="none" rtlCol="0">
            <a:spAutoFit/>
          </a:bodyPr>
          <a:lstStyle/>
          <a:p>
            <a:r>
              <a:rPr lang="en-US" sz="1100" dirty="0"/>
              <a:t>Time (now)</a:t>
            </a:r>
          </a:p>
        </p:txBody>
      </p:sp>
      <p:sp>
        <p:nvSpPr>
          <p:cNvPr id="20" name="TextBox 19">
            <a:extLst>
              <a:ext uri="{FF2B5EF4-FFF2-40B4-BE49-F238E27FC236}">
                <a16:creationId xmlns:a16="http://schemas.microsoft.com/office/drawing/2014/main" id="{919495FB-61F4-4E60-A7C2-9ECCE3635BCF}"/>
              </a:ext>
            </a:extLst>
          </p:cNvPr>
          <p:cNvSpPr txBox="1"/>
          <p:nvPr/>
        </p:nvSpPr>
        <p:spPr>
          <a:xfrm>
            <a:off x="4387422" y="4902013"/>
            <a:ext cx="261610" cy="369332"/>
          </a:xfrm>
          <a:prstGeom prst="rect">
            <a:avLst/>
          </a:prstGeom>
          <a:noFill/>
        </p:spPr>
        <p:txBody>
          <a:bodyPr wrap="none" rtlCol="0">
            <a:spAutoFit/>
          </a:bodyPr>
          <a:lstStyle/>
          <a:p>
            <a:r>
              <a:rPr lang="en-US" dirty="0"/>
              <a:t>t</a:t>
            </a:r>
          </a:p>
        </p:txBody>
      </p:sp>
      <p:cxnSp>
        <p:nvCxnSpPr>
          <p:cNvPr id="21" name="Straight Arrow Connector 20">
            <a:extLst>
              <a:ext uri="{FF2B5EF4-FFF2-40B4-BE49-F238E27FC236}">
                <a16:creationId xmlns:a16="http://schemas.microsoft.com/office/drawing/2014/main" id="{08758B17-2FBF-47F3-ACB7-B98F1E16EC57}"/>
              </a:ext>
            </a:extLst>
          </p:cNvPr>
          <p:cNvCxnSpPr/>
          <p:nvPr/>
        </p:nvCxnSpPr>
        <p:spPr>
          <a:xfrm>
            <a:off x="903994" y="4902013"/>
            <a:ext cx="374503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Isosceles Triangle 21">
            <a:extLst>
              <a:ext uri="{FF2B5EF4-FFF2-40B4-BE49-F238E27FC236}">
                <a16:creationId xmlns:a16="http://schemas.microsoft.com/office/drawing/2014/main" id="{DB6E7C58-1B0E-4E31-9946-3242B21CF7C6}"/>
              </a:ext>
            </a:extLst>
          </p:cNvPr>
          <p:cNvSpPr/>
          <p:nvPr/>
        </p:nvSpPr>
        <p:spPr>
          <a:xfrm>
            <a:off x="903994" y="4902013"/>
            <a:ext cx="152400" cy="184666"/>
          </a:xfrm>
          <a:prstGeom prst="triangle">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023D57D2-58F4-498E-B7A8-7C8803E5AC37}"/>
              </a:ext>
            </a:extLst>
          </p:cNvPr>
          <p:cNvCxnSpPr/>
          <p:nvPr/>
        </p:nvCxnSpPr>
        <p:spPr>
          <a:xfrm>
            <a:off x="1832908" y="4807670"/>
            <a:ext cx="0" cy="94343"/>
          </a:xfrm>
          <a:prstGeom prst="line">
            <a:avLst/>
          </a:prstGeom>
        </p:spPr>
        <p:style>
          <a:lnRef idx="2">
            <a:schemeClr val="accent4"/>
          </a:lnRef>
          <a:fillRef idx="0">
            <a:schemeClr val="accent4"/>
          </a:fillRef>
          <a:effectRef idx="1">
            <a:schemeClr val="accent4"/>
          </a:effectRef>
          <a:fontRef idx="minor">
            <a:schemeClr val="tx1"/>
          </a:fontRef>
        </p:style>
      </p:cxnSp>
      <p:cxnSp>
        <p:nvCxnSpPr>
          <p:cNvPr id="24" name="Straight Connector 23">
            <a:extLst>
              <a:ext uri="{FF2B5EF4-FFF2-40B4-BE49-F238E27FC236}">
                <a16:creationId xmlns:a16="http://schemas.microsoft.com/office/drawing/2014/main" id="{D07D44A8-8468-49A4-AD98-06B1C8ECE8A5}"/>
              </a:ext>
            </a:extLst>
          </p:cNvPr>
          <p:cNvCxnSpPr/>
          <p:nvPr/>
        </p:nvCxnSpPr>
        <p:spPr>
          <a:xfrm>
            <a:off x="2743074" y="4807669"/>
            <a:ext cx="0" cy="94343"/>
          </a:xfrm>
          <a:prstGeom prst="line">
            <a:avLst/>
          </a:prstGeom>
        </p:spPr>
        <p:style>
          <a:lnRef idx="2">
            <a:schemeClr val="accent4"/>
          </a:lnRef>
          <a:fillRef idx="0">
            <a:schemeClr val="accent4"/>
          </a:fillRef>
          <a:effectRef idx="1">
            <a:schemeClr val="accent4"/>
          </a:effectRef>
          <a:fontRef idx="minor">
            <a:schemeClr val="tx1"/>
          </a:fontRef>
        </p:style>
      </p:cxnSp>
      <p:sp>
        <p:nvSpPr>
          <p:cNvPr id="25" name="TextBox 24">
            <a:extLst>
              <a:ext uri="{FF2B5EF4-FFF2-40B4-BE49-F238E27FC236}">
                <a16:creationId xmlns:a16="http://schemas.microsoft.com/office/drawing/2014/main" id="{21C8AD7B-82F9-4162-8B24-17152716A93F}"/>
              </a:ext>
            </a:extLst>
          </p:cNvPr>
          <p:cNvSpPr txBox="1"/>
          <p:nvPr/>
        </p:nvSpPr>
        <p:spPr>
          <a:xfrm>
            <a:off x="562451" y="5098385"/>
            <a:ext cx="835485" cy="261610"/>
          </a:xfrm>
          <a:prstGeom prst="rect">
            <a:avLst/>
          </a:prstGeom>
          <a:noFill/>
        </p:spPr>
        <p:txBody>
          <a:bodyPr wrap="none" rtlCol="0">
            <a:spAutoFit/>
          </a:bodyPr>
          <a:lstStyle/>
          <a:p>
            <a:r>
              <a:rPr lang="en-US" sz="1100" dirty="0"/>
              <a:t>Time (now)</a:t>
            </a:r>
          </a:p>
        </p:txBody>
      </p:sp>
      <p:cxnSp>
        <p:nvCxnSpPr>
          <p:cNvPr id="26" name="Straight Connector 25">
            <a:extLst>
              <a:ext uri="{FF2B5EF4-FFF2-40B4-BE49-F238E27FC236}">
                <a16:creationId xmlns:a16="http://schemas.microsoft.com/office/drawing/2014/main" id="{8D29BD49-ABDD-434E-98E3-E8F1851851D0}"/>
              </a:ext>
            </a:extLst>
          </p:cNvPr>
          <p:cNvCxnSpPr/>
          <p:nvPr/>
        </p:nvCxnSpPr>
        <p:spPr>
          <a:xfrm flipV="1">
            <a:off x="2925982" y="2069191"/>
            <a:ext cx="0" cy="94343"/>
          </a:xfrm>
          <a:prstGeom prst="line">
            <a:avLst/>
          </a:prstGeom>
        </p:spPr>
        <p:style>
          <a:lnRef idx="2">
            <a:schemeClr val="accent6"/>
          </a:lnRef>
          <a:fillRef idx="0">
            <a:schemeClr val="accent6"/>
          </a:fillRef>
          <a:effectRef idx="1">
            <a:schemeClr val="accent6"/>
          </a:effectRef>
          <a:fontRef idx="minor">
            <a:schemeClr val="tx1"/>
          </a:fontRef>
        </p:style>
      </p:cxnSp>
      <p:cxnSp>
        <p:nvCxnSpPr>
          <p:cNvPr id="27" name="Straight Connector 26">
            <a:extLst>
              <a:ext uri="{FF2B5EF4-FFF2-40B4-BE49-F238E27FC236}">
                <a16:creationId xmlns:a16="http://schemas.microsoft.com/office/drawing/2014/main" id="{7F3296C9-56A3-4045-A9E4-59777A0F8273}"/>
              </a:ext>
            </a:extLst>
          </p:cNvPr>
          <p:cNvCxnSpPr>
            <a:cxnSpLocks/>
          </p:cNvCxnSpPr>
          <p:nvPr/>
        </p:nvCxnSpPr>
        <p:spPr>
          <a:xfrm flipV="1">
            <a:off x="3535581" y="2069191"/>
            <a:ext cx="0" cy="94343"/>
          </a:xfrm>
          <a:prstGeom prst="line">
            <a:avLst/>
          </a:prstGeom>
        </p:spPr>
        <p:style>
          <a:lnRef idx="2">
            <a:schemeClr val="accent6"/>
          </a:lnRef>
          <a:fillRef idx="0">
            <a:schemeClr val="accent6"/>
          </a:fillRef>
          <a:effectRef idx="1">
            <a:schemeClr val="accent6"/>
          </a:effectRef>
          <a:fontRef idx="minor">
            <a:schemeClr val="tx1"/>
          </a:fontRef>
        </p:style>
      </p:cxnSp>
      <p:cxnSp>
        <p:nvCxnSpPr>
          <p:cNvPr id="28" name="Straight Connector 27">
            <a:extLst>
              <a:ext uri="{FF2B5EF4-FFF2-40B4-BE49-F238E27FC236}">
                <a16:creationId xmlns:a16="http://schemas.microsoft.com/office/drawing/2014/main" id="{2FEA9FF5-A11D-431F-9E3D-4483E32CF9AA}"/>
              </a:ext>
            </a:extLst>
          </p:cNvPr>
          <p:cNvCxnSpPr/>
          <p:nvPr/>
        </p:nvCxnSpPr>
        <p:spPr>
          <a:xfrm flipV="1">
            <a:off x="2892543" y="3407211"/>
            <a:ext cx="0" cy="94343"/>
          </a:xfrm>
          <a:prstGeom prst="line">
            <a:avLst/>
          </a:prstGeom>
        </p:spPr>
        <p:style>
          <a:lnRef idx="2">
            <a:schemeClr val="accent6"/>
          </a:lnRef>
          <a:fillRef idx="0">
            <a:schemeClr val="accent6"/>
          </a:fillRef>
          <a:effectRef idx="1">
            <a:schemeClr val="accent6"/>
          </a:effectRef>
          <a:fontRef idx="minor">
            <a:schemeClr val="tx1"/>
          </a:fontRef>
        </p:style>
      </p:cxnSp>
      <p:cxnSp>
        <p:nvCxnSpPr>
          <p:cNvPr id="29" name="Straight Connector 28">
            <a:extLst>
              <a:ext uri="{FF2B5EF4-FFF2-40B4-BE49-F238E27FC236}">
                <a16:creationId xmlns:a16="http://schemas.microsoft.com/office/drawing/2014/main" id="{48B6DE5F-376C-430C-81BF-BD552F63E947}"/>
              </a:ext>
            </a:extLst>
          </p:cNvPr>
          <p:cNvCxnSpPr>
            <a:cxnSpLocks/>
          </p:cNvCxnSpPr>
          <p:nvPr/>
        </p:nvCxnSpPr>
        <p:spPr>
          <a:xfrm flipV="1">
            <a:off x="3502141" y="3400556"/>
            <a:ext cx="0" cy="94343"/>
          </a:xfrm>
          <a:prstGeom prst="line">
            <a:avLst/>
          </a:prstGeom>
        </p:spPr>
        <p:style>
          <a:lnRef idx="2">
            <a:schemeClr val="accent6"/>
          </a:lnRef>
          <a:fillRef idx="0">
            <a:schemeClr val="accent6"/>
          </a:fillRef>
          <a:effectRef idx="1">
            <a:schemeClr val="accent6"/>
          </a:effectRef>
          <a:fontRef idx="minor">
            <a:schemeClr val="tx1"/>
          </a:fontRef>
        </p:style>
      </p:cxnSp>
      <p:sp>
        <p:nvSpPr>
          <p:cNvPr id="30" name="Left Brace 29">
            <a:extLst>
              <a:ext uri="{FF2B5EF4-FFF2-40B4-BE49-F238E27FC236}">
                <a16:creationId xmlns:a16="http://schemas.microsoft.com/office/drawing/2014/main" id="{C0E7A0DF-69D8-4818-85FE-0E4A8EEAE3DD}"/>
              </a:ext>
            </a:extLst>
          </p:cNvPr>
          <p:cNvSpPr/>
          <p:nvPr/>
        </p:nvSpPr>
        <p:spPr>
          <a:xfrm rot="5400000">
            <a:off x="2045117" y="1718159"/>
            <a:ext cx="94344" cy="44342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64801DFD-E3C2-4C2A-9137-683CE75C1935}"/>
              </a:ext>
            </a:extLst>
          </p:cNvPr>
          <p:cNvCxnSpPr>
            <a:cxnSpLocks/>
          </p:cNvCxnSpPr>
          <p:nvPr/>
        </p:nvCxnSpPr>
        <p:spPr>
          <a:xfrm flipV="1">
            <a:off x="3502141" y="4794381"/>
            <a:ext cx="0" cy="94343"/>
          </a:xfrm>
          <a:prstGeom prst="line">
            <a:avLst/>
          </a:prstGeom>
        </p:spPr>
        <p:style>
          <a:lnRef idx="2">
            <a:schemeClr val="accent6"/>
          </a:lnRef>
          <a:fillRef idx="0">
            <a:schemeClr val="accent6"/>
          </a:fillRef>
          <a:effectRef idx="1">
            <a:schemeClr val="accent6"/>
          </a:effectRef>
          <a:fontRef idx="minor">
            <a:schemeClr val="tx1"/>
          </a:fontRef>
        </p:style>
      </p:cxnSp>
      <p:cxnSp>
        <p:nvCxnSpPr>
          <p:cNvPr id="32" name="Straight Connector 31">
            <a:extLst>
              <a:ext uri="{FF2B5EF4-FFF2-40B4-BE49-F238E27FC236}">
                <a16:creationId xmlns:a16="http://schemas.microsoft.com/office/drawing/2014/main" id="{7C65E805-6A97-49A5-9495-22AAD9EE34C2}"/>
              </a:ext>
            </a:extLst>
          </p:cNvPr>
          <p:cNvCxnSpPr/>
          <p:nvPr/>
        </p:nvCxnSpPr>
        <p:spPr>
          <a:xfrm flipV="1">
            <a:off x="2892661" y="4794686"/>
            <a:ext cx="0" cy="94343"/>
          </a:xfrm>
          <a:prstGeom prst="line">
            <a:avLst/>
          </a:prstGeom>
        </p:spPr>
        <p:style>
          <a:lnRef idx="2">
            <a:schemeClr val="accent6"/>
          </a:lnRef>
          <a:fillRef idx="0">
            <a:schemeClr val="accent6"/>
          </a:fillRef>
          <a:effectRef idx="1">
            <a:schemeClr val="accent6"/>
          </a:effectRef>
          <a:fontRef idx="minor">
            <a:schemeClr val="tx1"/>
          </a:fontRef>
        </p:style>
      </p:cxnSp>
      <p:sp>
        <p:nvSpPr>
          <p:cNvPr id="5" name="Oval 4">
            <a:extLst>
              <a:ext uri="{FF2B5EF4-FFF2-40B4-BE49-F238E27FC236}">
                <a16:creationId xmlns:a16="http://schemas.microsoft.com/office/drawing/2014/main" id="{FCFF3E37-1E54-4E26-BA58-E5DC5CED1728}"/>
              </a:ext>
            </a:extLst>
          </p:cNvPr>
          <p:cNvSpPr/>
          <p:nvPr/>
        </p:nvSpPr>
        <p:spPr>
          <a:xfrm>
            <a:off x="1373210" y="2132293"/>
            <a:ext cx="71338" cy="73313"/>
          </a:xfrm>
          <a:prstGeom prst="ellipse">
            <a:avLst/>
          </a:prstGeom>
          <a:solidFill>
            <a:srgbClr val="8064A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42A73CB-99E0-41A6-B96C-4C4937561FA2}"/>
              </a:ext>
            </a:extLst>
          </p:cNvPr>
          <p:cNvSpPr/>
          <p:nvPr/>
        </p:nvSpPr>
        <p:spPr>
          <a:xfrm>
            <a:off x="1373210" y="3467467"/>
            <a:ext cx="71338" cy="73313"/>
          </a:xfrm>
          <a:prstGeom prst="ellipse">
            <a:avLst/>
          </a:prstGeom>
          <a:solidFill>
            <a:srgbClr val="8064A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920594FD-B44C-44D4-B704-E52B82043C47}"/>
              </a:ext>
            </a:extLst>
          </p:cNvPr>
          <p:cNvSpPr/>
          <p:nvPr/>
        </p:nvSpPr>
        <p:spPr>
          <a:xfrm>
            <a:off x="1373210" y="4866581"/>
            <a:ext cx="71338" cy="73313"/>
          </a:xfrm>
          <a:prstGeom prst="ellipse">
            <a:avLst/>
          </a:prstGeom>
          <a:solidFill>
            <a:srgbClr val="8064A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D27EA3F0-8C66-4630-B99C-A0F3633E0BDA}"/>
              </a:ext>
            </a:extLst>
          </p:cNvPr>
          <p:cNvSpPr/>
          <p:nvPr/>
        </p:nvSpPr>
        <p:spPr>
          <a:xfrm>
            <a:off x="2474173" y="2132293"/>
            <a:ext cx="71338" cy="73313"/>
          </a:xfrm>
          <a:prstGeom prst="ellipse">
            <a:avLst/>
          </a:prstGeom>
          <a:solidFill>
            <a:srgbClr val="F7964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3259418-1198-4CCC-88A2-22FA9CCCD6E3}"/>
              </a:ext>
            </a:extLst>
          </p:cNvPr>
          <p:cNvSpPr/>
          <p:nvPr/>
        </p:nvSpPr>
        <p:spPr>
          <a:xfrm>
            <a:off x="2467327" y="3464987"/>
            <a:ext cx="71338" cy="73313"/>
          </a:xfrm>
          <a:prstGeom prst="ellipse">
            <a:avLst/>
          </a:prstGeom>
          <a:solidFill>
            <a:srgbClr val="F7964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18FA5FD-BC49-4A95-B604-02792C4C7EBF}"/>
              </a:ext>
            </a:extLst>
          </p:cNvPr>
          <p:cNvSpPr/>
          <p:nvPr/>
        </p:nvSpPr>
        <p:spPr>
          <a:xfrm>
            <a:off x="2467327" y="4860165"/>
            <a:ext cx="71338" cy="73313"/>
          </a:xfrm>
          <a:prstGeom prst="ellipse">
            <a:avLst/>
          </a:prstGeom>
          <a:solidFill>
            <a:srgbClr val="F7964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CC5DDCAA-0CED-454A-9FDE-BFE255FBCC7E}"/>
              </a:ext>
            </a:extLst>
          </p:cNvPr>
          <p:cNvSpPr txBox="1"/>
          <p:nvPr/>
        </p:nvSpPr>
        <p:spPr>
          <a:xfrm>
            <a:off x="1525467" y="1595961"/>
            <a:ext cx="1133644" cy="253916"/>
          </a:xfrm>
          <a:prstGeom prst="rect">
            <a:avLst/>
          </a:prstGeom>
          <a:noFill/>
        </p:spPr>
        <p:txBody>
          <a:bodyPr wrap="none" rtlCol="0">
            <a:spAutoFit/>
          </a:bodyPr>
          <a:lstStyle/>
          <a:p>
            <a:r>
              <a:rPr lang="en-US" sz="1050" dirty="0"/>
              <a:t>Event(k) duration</a:t>
            </a:r>
          </a:p>
        </p:txBody>
      </p:sp>
      <p:sp>
        <p:nvSpPr>
          <p:cNvPr id="39" name="TextBox 38">
            <a:extLst>
              <a:ext uri="{FF2B5EF4-FFF2-40B4-BE49-F238E27FC236}">
                <a16:creationId xmlns:a16="http://schemas.microsoft.com/office/drawing/2014/main" id="{51EB7292-9067-4DCB-91BC-B3AB9D706630}"/>
              </a:ext>
            </a:extLst>
          </p:cNvPr>
          <p:cNvSpPr txBox="1"/>
          <p:nvPr/>
        </p:nvSpPr>
        <p:spPr>
          <a:xfrm>
            <a:off x="2659111" y="1210633"/>
            <a:ext cx="1269899" cy="253916"/>
          </a:xfrm>
          <a:prstGeom prst="rect">
            <a:avLst/>
          </a:prstGeom>
          <a:noFill/>
        </p:spPr>
        <p:txBody>
          <a:bodyPr wrap="none" rtlCol="0">
            <a:spAutoFit/>
          </a:bodyPr>
          <a:lstStyle/>
          <a:p>
            <a:r>
              <a:rPr lang="en-US" sz="1050" dirty="0"/>
              <a:t>Event(k+1) duration</a:t>
            </a:r>
          </a:p>
        </p:txBody>
      </p:sp>
      <p:sp>
        <p:nvSpPr>
          <p:cNvPr id="40" name="Left Brace 39">
            <a:extLst>
              <a:ext uri="{FF2B5EF4-FFF2-40B4-BE49-F238E27FC236}">
                <a16:creationId xmlns:a16="http://schemas.microsoft.com/office/drawing/2014/main" id="{CA211CBC-0357-483D-86F3-FC8D8028E50B}"/>
              </a:ext>
            </a:extLst>
          </p:cNvPr>
          <p:cNvSpPr/>
          <p:nvPr/>
        </p:nvSpPr>
        <p:spPr>
          <a:xfrm rot="5400000">
            <a:off x="3040259" y="1481685"/>
            <a:ext cx="381044" cy="60959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42" name="Graphic 41" descr="Checkmark">
            <a:extLst>
              <a:ext uri="{FF2B5EF4-FFF2-40B4-BE49-F238E27FC236}">
                <a16:creationId xmlns:a16="http://schemas.microsoft.com/office/drawing/2014/main" id="{7CB8D1E9-3885-4B84-AF98-DAE0E65DBD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05298" y="1725707"/>
            <a:ext cx="677410" cy="677410"/>
          </a:xfrm>
          <a:prstGeom prst="rect">
            <a:avLst/>
          </a:prstGeom>
        </p:spPr>
      </p:pic>
      <p:pic>
        <p:nvPicPr>
          <p:cNvPr id="44" name="Graphic 43" descr="Close">
            <a:extLst>
              <a:ext uri="{FF2B5EF4-FFF2-40B4-BE49-F238E27FC236}">
                <a16:creationId xmlns:a16="http://schemas.microsoft.com/office/drawing/2014/main" id="{3247D159-C3B5-460D-80BC-A6E00029A95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33263" y="3129703"/>
            <a:ext cx="817193" cy="817193"/>
          </a:xfrm>
          <a:prstGeom prst="rect">
            <a:avLst/>
          </a:prstGeom>
        </p:spPr>
      </p:pic>
      <p:pic>
        <p:nvPicPr>
          <p:cNvPr id="46" name="Graphic 45" descr="Close">
            <a:extLst>
              <a:ext uri="{FF2B5EF4-FFF2-40B4-BE49-F238E27FC236}">
                <a16:creationId xmlns:a16="http://schemas.microsoft.com/office/drawing/2014/main" id="{4D4079EA-7088-458E-ACA9-759E4A394FB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33263" y="4531297"/>
            <a:ext cx="817193" cy="817193"/>
          </a:xfrm>
          <a:prstGeom prst="rect">
            <a:avLst/>
          </a:prstGeom>
        </p:spPr>
      </p:pic>
      <p:sp>
        <p:nvSpPr>
          <p:cNvPr id="47" name="Left Brace 46">
            <a:extLst>
              <a:ext uri="{FF2B5EF4-FFF2-40B4-BE49-F238E27FC236}">
                <a16:creationId xmlns:a16="http://schemas.microsoft.com/office/drawing/2014/main" id="{0407742A-98EE-498D-8A49-38E350F0D6F1}"/>
              </a:ext>
            </a:extLst>
          </p:cNvPr>
          <p:cNvSpPr/>
          <p:nvPr/>
        </p:nvSpPr>
        <p:spPr>
          <a:xfrm rot="5400000">
            <a:off x="2349085" y="2720681"/>
            <a:ext cx="107608" cy="1146037"/>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8" name="Left Brace 47">
            <a:extLst>
              <a:ext uri="{FF2B5EF4-FFF2-40B4-BE49-F238E27FC236}">
                <a16:creationId xmlns:a16="http://schemas.microsoft.com/office/drawing/2014/main" id="{C013D297-8708-47AF-8DAE-0ABDD47DE364}"/>
              </a:ext>
            </a:extLst>
          </p:cNvPr>
          <p:cNvSpPr/>
          <p:nvPr/>
        </p:nvSpPr>
        <p:spPr>
          <a:xfrm rot="5400000">
            <a:off x="3123235" y="2820590"/>
            <a:ext cx="145021" cy="606172"/>
          </a:xfrm>
          <a:prstGeom prst="leftBrace">
            <a:avLst>
              <a:gd name="adj1" fmla="val 18248"/>
              <a:gd name="adj2" fmla="val 51042"/>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3976BAD2-D5F9-46F3-8103-A01C2EB989E5}"/>
              </a:ext>
            </a:extLst>
          </p:cNvPr>
          <p:cNvSpPr txBox="1"/>
          <p:nvPr/>
        </p:nvSpPr>
        <p:spPr>
          <a:xfrm>
            <a:off x="1751810" y="3002146"/>
            <a:ext cx="1133644" cy="253916"/>
          </a:xfrm>
          <a:prstGeom prst="rect">
            <a:avLst/>
          </a:prstGeom>
          <a:noFill/>
        </p:spPr>
        <p:txBody>
          <a:bodyPr wrap="none" rtlCol="0">
            <a:spAutoFit/>
          </a:bodyPr>
          <a:lstStyle/>
          <a:p>
            <a:r>
              <a:rPr lang="en-US" sz="1050" dirty="0"/>
              <a:t>Event(k) duration</a:t>
            </a:r>
          </a:p>
        </p:txBody>
      </p:sp>
      <p:sp>
        <p:nvSpPr>
          <p:cNvPr id="50" name="TextBox 49">
            <a:extLst>
              <a:ext uri="{FF2B5EF4-FFF2-40B4-BE49-F238E27FC236}">
                <a16:creationId xmlns:a16="http://schemas.microsoft.com/office/drawing/2014/main" id="{9FDDEFF0-D9C8-46EC-B8CC-5F1FF628625C}"/>
              </a:ext>
            </a:extLst>
          </p:cNvPr>
          <p:cNvSpPr txBox="1"/>
          <p:nvPr/>
        </p:nvSpPr>
        <p:spPr>
          <a:xfrm>
            <a:off x="2577243" y="2792409"/>
            <a:ext cx="1269899" cy="253916"/>
          </a:xfrm>
          <a:prstGeom prst="rect">
            <a:avLst/>
          </a:prstGeom>
          <a:noFill/>
        </p:spPr>
        <p:txBody>
          <a:bodyPr wrap="none" rtlCol="0">
            <a:spAutoFit/>
          </a:bodyPr>
          <a:lstStyle/>
          <a:p>
            <a:r>
              <a:rPr lang="en-US" sz="1050" dirty="0"/>
              <a:t>Event(k+1) duration</a:t>
            </a:r>
          </a:p>
        </p:txBody>
      </p:sp>
      <p:sp>
        <p:nvSpPr>
          <p:cNvPr id="51" name="Left Brace 50">
            <a:extLst>
              <a:ext uri="{FF2B5EF4-FFF2-40B4-BE49-F238E27FC236}">
                <a16:creationId xmlns:a16="http://schemas.microsoft.com/office/drawing/2014/main" id="{0FCF66CE-532B-4B15-A523-C4F14BD3F3A5}"/>
              </a:ext>
            </a:extLst>
          </p:cNvPr>
          <p:cNvSpPr/>
          <p:nvPr/>
        </p:nvSpPr>
        <p:spPr>
          <a:xfrm rot="16200000">
            <a:off x="2523727" y="2130611"/>
            <a:ext cx="191501" cy="613007"/>
          </a:xfrm>
          <a:prstGeom prst="leftBrace">
            <a:avLst>
              <a:gd name="adj1" fmla="val 8333"/>
              <a:gd name="adj2" fmla="val 17370"/>
            </a:avLst>
          </a:prstGeom>
          <a:ln w="635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52" name="TextBox 51">
            <a:extLst>
              <a:ext uri="{FF2B5EF4-FFF2-40B4-BE49-F238E27FC236}">
                <a16:creationId xmlns:a16="http://schemas.microsoft.com/office/drawing/2014/main" id="{93962EE3-E3D4-4602-8680-AD78E8A128C0}"/>
              </a:ext>
            </a:extLst>
          </p:cNvPr>
          <p:cNvSpPr txBox="1"/>
          <p:nvPr/>
        </p:nvSpPr>
        <p:spPr>
          <a:xfrm>
            <a:off x="2035829" y="2462596"/>
            <a:ext cx="707245" cy="261610"/>
          </a:xfrm>
          <a:prstGeom prst="rect">
            <a:avLst/>
          </a:prstGeom>
          <a:noFill/>
        </p:spPr>
        <p:txBody>
          <a:bodyPr wrap="none" rtlCol="0">
            <a:spAutoFit/>
          </a:bodyPr>
          <a:lstStyle/>
          <a:p>
            <a:r>
              <a:rPr lang="en-US" sz="1050" dirty="0"/>
              <a:t>Time gap</a:t>
            </a:r>
          </a:p>
        </p:txBody>
      </p:sp>
      <p:sp>
        <p:nvSpPr>
          <p:cNvPr id="53" name="Left Brace 52">
            <a:extLst>
              <a:ext uri="{FF2B5EF4-FFF2-40B4-BE49-F238E27FC236}">
                <a16:creationId xmlns:a16="http://schemas.microsoft.com/office/drawing/2014/main" id="{67513B6C-8F7E-4A11-B3C7-3C6E12D94430}"/>
              </a:ext>
            </a:extLst>
          </p:cNvPr>
          <p:cNvSpPr/>
          <p:nvPr/>
        </p:nvSpPr>
        <p:spPr>
          <a:xfrm rot="16200000">
            <a:off x="2673740" y="2037941"/>
            <a:ext cx="73306" cy="431185"/>
          </a:xfrm>
          <a:prstGeom prst="leftBrace">
            <a:avLst>
              <a:gd name="adj1" fmla="val 15467"/>
              <a:gd name="adj2" fmla="val 82905"/>
            </a:avLst>
          </a:prstGeom>
          <a:ln w="635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54" name="TextBox 53">
            <a:extLst>
              <a:ext uri="{FF2B5EF4-FFF2-40B4-BE49-F238E27FC236}">
                <a16:creationId xmlns:a16="http://schemas.microsoft.com/office/drawing/2014/main" id="{D0EFA69A-E46A-4C68-B096-971C1BBB6467}"/>
              </a:ext>
            </a:extLst>
          </p:cNvPr>
          <p:cNvSpPr txBox="1"/>
          <p:nvPr/>
        </p:nvSpPr>
        <p:spPr>
          <a:xfrm>
            <a:off x="2702970" y="2244880"/>
            <a:ext cx="1162498" cy="230832"/>
          </a:xfrm>
          <a:prstGeom prst="rect">
            <a:avLst/>
          </a:prstGeom>
          <a:noFill/>
        </p:spPr>
        <p:txBody>
          <a:bodyPr wrap="none" rtlCol="0">
            <a:spAutoFit/>
          </a:bodyPr>
          <a:lstStyle/>
          <a:p>
            <a:r>
              <a:rPr lang="en-US" sz="900" dirty="0"/>
              <a:t>Travel time to e(k+1)</a:t>
            </a:r>
          </a:p>
        </p:txBody>
      </p:sp>
      <p:sp>
        <p:nvSpPr>
          <p:cNvPr id="55" name="Left Brace 54">
            <a:extLst>
              <a:ext uri="{FF2B5EF4-FFF2-40B4-BE49-F238E27FC236}">
                <a16:creationId xmlns:a16="http://schemas.microsoft.com/office/drawing/2014/main" id="{AD850382-5A2F-408F-97CB-582214CF3E65}"/>
              </a:ext>
            </a:extLst>
          </p:cNvPr>
          <p:cNvSpPr/>
          <p:nvPr/>
        </p:nvSpPr>
        <p:spPr>
          <a:xfrm rot="5400000">
            <a:off x="2218963" y="4209066"/>
            <a:ext cx="135018" cy="91320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6" name="Left Brace 55">
            <a:extLst>
              <a:ext uri="{FF2B5EF4-FFF2-40B4-BE49-F238E27FC236}">
                <a16:creationId xmlns:a16="http://schemas.microsoft.com/office/drawing/2014/main" id="{C41C5D7A-4C77-42F0-8D3B-1C39C2988BA3}"/>
              </a:ext>
            </a:extLst>
          </p:cNvPr>
          <p:cNvSpPr/>
          <p:nvPr/>
        </p:nvSpPr>
        <p:spPr>
          <a:xfrm rot="5400000">
            <a:off x="3123235" y="4351283"/>
            <a:ext cx="145021" cy="606172"/>
          </a:xfrm>
          <a:prstGeom prst="leftBrace">
            <a:avLst>
              <a:gd name="adj1" fmla="val 18248"/>
              <a:gd name="adj2" fmla="val 51042"/>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7" name="TextBox 56">
            <a:extLst>
              <a:ext uri="{FF2B5EF4-FFF2-40B4-BE49-F238E27FC236}">
                <a16:creationId xmlns:a16="http://schemas.microsoft.com/office/drawing/2014/main" id="{18E3ACE0-4448-4B84-A466-7125C1D8BA87}"/>
              </a:ext>
            </a:extLst>
          </p:cNvPr>
          <p:cNvSpPr txBox="1"/>
          <p:nvPr/>
        </p:nvSpPr>
        <p:spPr>
          <a:xfrm>
            <a:off x="1716310" y="4334523"/>
            <a:ext cx="1133644" cy="253916"/>
          </a:xfrm>
          <a:prstGeom prst="rect">
            <a:avLst/>
          </a:prstGeom>
          <a:noFill/>
        </p:spPr>
        <p:txBody>
          <a:bodyPr wrap="none" rtlCol="0">
            <a:spAutoFit/>
          </a:bodyPr>
          <a:lstStyle/>
          <a:p>
            <a:r>
              <a:rPr lang="en-US" sz="1050" dirty="0"/>
              <a:t>Event(k) duration</a:t>
            </a:r>
          </a:p>
        </p:txBody>
      </p:sp>
      <p:sp>
        <p:nvSpPr>
          <p:cNvPr id="58" name="TextBox 57">
            <a:extLst>
              <a:ext uri="{FF2B5EF4-FFF2-40B4-BE49-F238E27FC236}">
                <a16:creationId xmlns:a16="http://schemas.microsoft.com/office/drawing/2014/main" id="{0EC5ED7B-1774-4AE3-8D31-F751FB5E665C}"/>
              </a:ext>
            </a:extLst>
          </p:cNvPr>
          <p:cNvSpPr txBox="1"/>
          <p:nvPr/>
        </p:nvSpPr>
        <p:spPr>
          <a:xfrm>
            <a:off x="2892661" y="4336175"/>
            <a:ext cx="1269899" cy="253916"/>
          </a:xfrm>
          <a:prstGeom prst="rect">
            <a:avLst/>
          </a:prstGeom>
          <a:noFill/>
        </p:spPr>
        <p:txBody>
          <a:bodyPr wrap="none" rtlCol="0">
            <a:spAutoFit/>
          </a:bodyPr>
          <a:lstStyle/>
          <a:p>
            <a:r>
              <a:rPr lang="en-US" sz="1050" dirty="0"/>
              <a:t>Event(k+1) duration</a:t>
            </a:r>
          </a:p>
        </p:txBody>
      </p:sp>
      <p:sp>
        <p:nvSpPr>
          <p:cNvPr id="59" name="Left Brace 58">
            <a:extLst>
              <a:ext uri="{FF2B5EF4-FFF2-40B4-BE49-F238E27FC236}">
                <a16:creationId xmlns:a16="http://schemas.microsoft.com/office/drawing/2014/main" id="{36563E70-A1C2-4AE4-B432-ABB870102655}"/>
              </a:ext>
            </a:extLst>
          </p:cNvPr>
          <p:cNvSpPr/>
          <p:nvPr/>
        </p:nvSpPr>
        <p:spPr>
          <a:xfrm rot="16200000">
            <a:off x="2661375" y="4824178"/>
            <a:ext cx="97565" cy="372915"/>
          </a:xfrm>
          <a:prstGeom prst="leftBrace">
            <a:avLst>
              <a:gd name="adj1" fmla="val 15467"/>
              <a:gd name="adj2" fmla="val 82905"/>
            </a:avLst>
          </a:prstGeom>
          <a:ln w="635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60" name="TextBox 59">
            <a:extLst>
              <a:ext uri="{FF2B5EF4-FFF2-40B4-BE49-F238E27FC236}">
                <a16:creationId xmlns:a16="http://schemas.microsoft.com/office/drawing/2014/main" id="{036CEA34-3251-480C-B56C-FC973D9EAD06}"/>
              </a:ext>
            </a:extLst>
          </p:cNvPr>
          <p:cNvSpPr txBox="1"/>
          <p:nvPr/>
        </p:nvSpPr>
        <p:spPr>
          <a:xfrm>
            <a:off x="2712811" y="5026180"/>
            <a:ext cx="1162498" cy="230832"/>
          </a:xfrm>
          <a:prstGeom prst="rect">
            <a:avLst/>
          </a:prstGeom>
          <a:noFill/>
        </p:spPr>
        <p:txBody>
          <a:bodyPr wrap="none" rtlCol="0">
            <a:spAutoFit/>
          </a:bodyPr>
          <a:lstStyle/>
          <a:p>
            <a:r>
              <a:rPr lang="en-US" sz="900" dirty="0"/>
              <a:t>Travel time to e(k+1)</a:t>
            </a:r>
          </a:p>
        </p:txBody>
      </p:sp>
      <p:cxnSp>
        <p:nvCxnSpPr>
          <p:cNvPr id="62" name="Connector: Curved 61">
            <a:extLst>
              <a:ext uri="{FF2B5EF4-FFF2-40B4-BE49-F238E27FC236}">
                <a16:creationId xmlns:a16="http://schemas.microsoft.com/office/drawing/2014/main" id="{FE3956BD-3AA7-49C8-81E3-95A7401FA623}"/>
              </a:ext>
            </a:extLst>
          </p:cNvPr>
          <p:cNvCxnSpPr>
            <a:cxnSpLocks/>
          </p:cNvCxnSpPr>
          <p:nvPr/>
        </p:nvCxnSpPr>
        <p:spPr>
          <a:xfrm rot="5400000">
            <a:off x="2417343" y="4980693"/>
            <a:ext cx="472194" cy="317280"/>
          </a:xfrm>
          <a:prstGeom prst="curvedConnector3">
            <a:avLst>
              <a:gd name="adj1" fmla="val 50000"/>
            </a:avLst>
          </a:prstGeom>
          <a:ln w="6350">
            <a:tailEnd type="triangle"/>
          </a:ln>
        </p:spPr>
        <p:style>
          <a:lnRef idx="2">
            <a:schemeClr val="dk1"/>
          </a:lnRef>
          <a:fillRef idx="0">
            <a:schemeClr val="dk1"/>
          </a:fillRef>
          <a:effectRef idx="1">
            <a:schemeClr val="dk1"/>
          </a:effectRef>
          <a:fontRef idx="minor">
            <a:schemeClr val="tx1"/>
          </a:fontRef>
        </p:style>
      </p:cxnSp>
      <p:sp>
        <p:nvSpPr>
          <p:cNvPr id="65" name="TextBox 64">
            <a:extLst>
              <a:ext uri="{FF2B5EF4-FFF2-40B4-BE49-F238E27FC236}">
                <a16:creationId xmlns:a16="http://schemas.microsoft.com/office/drawing/2014/main" id="{D84D293F-B785-45D0-A0D9-19420B205788}"/>
              </a:ext>
            </a:extLst>
          </p:cNvPr>
          <p:cNvSpPr txBox="1"/>
          <p:nvPr/>
        </p:nvSpPr>
        <p:spPr>
          <a:xfrm>
            <a:off x="2144283" y="5356891"/>
            <a:ext cx="707245" cy="261610"/>
          </a:xfrm>
          <a:prstGeom prst="rect">
            <a:avLst/>
          </a:prstGeom>
          <a:noFill/>
        </p:spPr>
        <p:txBody>
          <a:bodyPr wrap="none" rtlCol="0">
            <a:spAutoFit/>
          </a:bodyPr>
          <a:lstStyle/>
          <a:p>
            <a:r>
              <a:rPr lang="en-US" sz="1050" dirty="0"/>
              <a:t>Time gap</a:t>
            </a:r>
          </a:p>
        </p:txBody>
      </p:sp>
    </p:spTree>
    <p:extLst>
      <p:ext uri="{BB962C8B-B14F-4D97-AF65-F5344CB8AC3E}">
        <p14:creationId xmlns:p14="http://schemas.microsoft.com/office/powerpoint/2010/main" val="2042142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348C32B2-685E-394D-86AB-27D13867B10A}"/>
              </a:ext>
            </a:extLst>
          </p:cNvPr>
          <p:cNvSpPr>
            <a:spLocks noGrp="1"/>
          </p:cNvSpPr>
          <p:nvPr>
            <p:ph type="title"/>
          </p:nvPr>
        </p:nvSpPr>
        <p:spPr>
          <a:xfrm>
            <a:off x="288521" y="139166"/>
            <a:ext cx="8581043" cy="840400"/>
          </a:xfrm>
        </p:spPr>
        <p:txBody>
          <a:bodyPr>
            <a:normAutofit fontScale="90000"/>
          </a:bodyPr>
          <a:lstStyle/>
          <a:p>
            <a:r>
              <a:rPr lang="en-US" dirty="0"/>
              <a:t>Flow Chart Diagram:</a:t>
            </a:r>
            <a:br>
              <a:rPr lang="en-US" dirty="0"/>
            </a:br>
            <a:r>
              <a:rPr lang="en-US" dirty="0"/>
              <a:t>Roadmap</a:t>
            </a:r>
            <a:br>
              <a:rPr lang="en-US" dirty="0"/>
            </a:br>
            <a:endParaRPr lang="en-US" dirty="0"/>
          </a:p>
        </p:txBody>
      </p:sp>
      <p:sp>
        <p:nvSpPr>
          <p:cNvPr id="6" name="Title 7">
            <a:extLst>
              <a:ext uri="{FF2B5EF4-FFF2-40B4-BE49-F238E27FC236}">
                <a16:creationId xmlns:a16="http://schemas.microsoft.com/office/drawing/2014/main" id="{C7ED9B86-C14B-42EA-8AB3-6D4313DE69F5}"/>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Design</a:t>
            </a:r>
          </a:p>
        </p:txBody>
      </p:sp>
      <p:pic>
        <p:nvPicPr>
          <p:cNvPr id="8" name="Picture 7">
            <a:extLst>
              <a:ext uri="{FF2B5EF4-FFF2-40B4-BE49-F238E27FC236}">
                <a16:creationId xmlns:a16="http://schemas.microsoft.com/office/drawing/2014/main" id="{63C7D28C-AD22-4184-91CB-68F746396A1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598" y="954166"/>
            <a:ext cx="8750804" cy="2794148"/>
          </a:xfrm>
          <a:prstGeom prst="rect">
            <a:avLst/>
          </a:prstGeom>
          <a:noFill/>
          <a:ln>
            <a:noFill/>
          </a:ln>
        </p:spPr>
      </p:pic>
    </p:spTree>
    <p:extLst>
      <p:ext uri="{BB962C8B-B14F-4D97-AF65-F5344CB8AC3E}">
        <p14:creationId xmlns:p14="http://schemas.microsoft.com/office/powerpoint/2010/main" val="3548175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348C32B2-685E-394D-86AB-27D13867B10A}"/>
              </a:ext>
            </a:extLst>
          </p:cNvPr>
          <p:cNvSpPr>
            <a:spLocks noGrp="1"/>
          </p:cNvSpPr>
          <p:nvPr>
            <p:ph type="title"/>
          </p:nvPr>
        </p:nvSpPr>
        <p:spPr>
          <a:xfrm>
            <a:off x="288521" y="139166"/>
            <a:ext cx="8581043" cy="840400"/>
          </a:xfrm>
        </p:spPr>
        <p:txBody>
          <a:bodyPr>
            <a:normAutofit fontScale="90000"/>
          </a:bodyPr>
          <a:lstStyle/>
          <a:p>
            <a:r>
              <a:rPr lang="en-US" dirty="0"/>
              <a:t>Flow Chart Diagram:</a:t>
            </a:r>
            <a:br>
              <a:rPr lang="en-US" dirty="0"/>
            </a:br>
            <a:r>
              <a:rPr lang="en-US" dirty="0"/>
              <a:t>Settings</a:t>
            </a:r>
            <a:br>
              <a:rPr lang="en-US" dirty="0"/>
            </a:br>
            <a:endParaRPr lang="en-US" dirty="0"/>
          </a:p>
        </p:txBody>
      </p:sp>
      <p:sp>
        <p:nvSpPr>
          <p:cNvPr id="6" name="Title 7">
            <a:extLst>
              <a:ext uri="{FF2B5EF4-FFF2-40B4-BE49-F238E27FC236}">
                <a16:creationId xmlns:a16="http://schemas.microsoft.com/office/drawing/2014/main" id="{C7ED9B86-C14B-42EA-8AB3-6D4313DE69F5}"/>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Design</a:t>
            </a:r>
          </a:p>
        </p:txBody>
      </p:sp>
      <p:pic>
        <p:nvPicPr>
          <p:cNvPr id="5" name="Picture 4">
            <a:extLst>
              <a:ext uri="{FF2B5EF4-FFF2-40B4-BE49-F238E27FC236}">
                <a16:creationId xmlns:a16="http://schemas.microsoft.com/office/drawing/2014/main" id="{85CDA138-E0F1-4B5E-9AC5-9254F11145B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60738" y="1387112"/>
            <a:ext cx="4222523" cy="3721916"/>
          </a:xfrm>
          <a:prstGeom prst="rect">
            <a:avLst/>
          </a:prstGeom>
          <a:noFill/>
          <a:ln>
            <a:noFill/>
          </a:ln>
        </p:spPr>
      </p:pic>
    </p:spTree>
    <p:extLst>
      <p:ext uri="{BB962C8B-B14F-4D97-AF65-F5344CB8AC3E}">
        <p14:creationId xmlns:p14="http://schemas.microsoft.com/office/powerpoint/2010/main" val="3626636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F7AB8F-E679-4674-A6A2-8C0B0F8221A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034" y="807409"/>
            <a:ext cx="5944054" cy="2144459"/>
          </a:xfrm>
          <a:prstGeom prst="rect">
            <a:avLst/>
          </a:prstGeom>
          <a:solidFill>
            <a:srgbClr val="FFFFFF"/>
          </a:solidFill>
          <a:ln>
            <a:noFill/>
          </a:ln>
        </p:spPr>
      </p:pic>
      <p:pic>
        <p:nvPicPr>
          <p:cNvPr id="4" name="Picture 3">
            <a:extLst>
              <a:ext uri="{FF2B5EF4-FFF2-40B4-BE49-F238E27FC236}">
                <a16:creationId xmlns:a16="http://schemas.microsoft.com/office/drawing/2014/main" id="{C3F98457-327F-4E1B-BFA7-9A04CCC62F1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7176" y="3191050"/>
            <a:ext cx="4217669" cy="2750134"/>
          </a:xfrm>
          <a:prstGeom prst="rect">
            <a:avLst/>
          </a:prstGeom>
          <a:solidFill>
            <a:srgbClr val="FFFFFF"/>
          </a:solidFill>
          <a:ln>
            <a:noFill/>
          </a:ln>
        </p:spPr>
      </p:pic>
      <p:sp>
        <p:nvSpPr>
          <p:cNvPr id="6" name="Title 7">
            <a:extLst>
              <a:ext uri="{FF2B5EF4-FFF2-40B4-BE49-F238E27FC236}">
                <a16:creationId xmlns:a16="http://schemas.microsoft.com/office/drawing/2014/main" id="{BB62F3FB-35AE-514A-8528-8CE4B68C62AA}"/>
              </a:ext>
            </a:extLst>
          </p:cNvPr>
          <p:cNvSpPr>
            <a:spLocks noGrp="1"/>
          </p:cNvSpPr>
          <p:nvPr>
            <p:ph type="title"/>
          </p:nvPr>
        </p:nvSpPr>
        <p:spPr>
          <a:xfrm>
            <a:off x="288521" y="139166"/>
            <a:ext cx="8581043" cy="840400"/>
          </a:xfrm>
        </p:spPr>
        <p:txBody>
          <a:bodyPr/>
          <a:lstStyle/>
          <a:p>
            <a:r>
              <a:rPr lang="en-US" dirty="0"/>
              <a:t>GUI User (Authentication interface)</a:t>
            </a:r>
          </a:p>
        </p:txBody>
      </p:sp>
      <p:sp>
        <p:nvSpPr>
          <p:cNvPr id="7" name="Title 7">
            <a:extLst>
              <a:ext uri="{FF2B5EF4-FFF2-40B4-BE49-F238E27FC236}">
                <a16:creationId xmlns:a16="http://schemas.microsoft.com/office/drawing/2014/main" id="{DEA15740-967C-43A3-B390-4945C88607D1}"/>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Implementation</a:t>
            </a:r>
          </a:p>
        </p:txBody>
      </p:sp>
    </p:spTree>
    <p:extLst>
      <p:ext uri="{BB962C8B-B14F-4D97-AF65-F5344CB8AC3E}">
        <p14:creationId xmlns:p14="http://schemas.microsoft.com/office/powerpoint/2010/main" val="3148574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12DEDF-B5FA-45C1-A898-B49E2BD8C35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3968" y="715776"/>
            <a:ext cx="7530147" cy="5188371"/>
          </a:xfrm>
          <a:prstGeom prst="rect">
            <a:avLst/>
          </a:prstGeom>
          <a:solidFill>
            <a:srgbClr val="FFFFFF"/>
          </a:solidFill>
          <a:ln>
            <a:noFill/>
          </a:ln>
        </p:spPr>
      </p:pic>
      <p:sp>
        <p:nvSpPr>
          <p:cNvPr id="4" name="Title 7">
            <a:extLst>
              <a:ext uri="{FF2B5EF4-FFF2-40B4-BE49-F238E27FC236}">
                <a16:creationId xmlns:a16="http://schemas.microsoft.com/office/drawing/2014/main" id="{75A9DCCF-41C9-EA4B-BD51-3E67E37CDCDA}"/>
              </a:ext>
            </a:extLst>
          </p:cNvPr>
          <p:cNvSpPr>
            <a:spLocks noGrp="1"/>
          </p:cNvSpPr>
          <p:nvPr>
            <p:ph type="title"/>
          </p:nvPr>
        </p:nvSpPr>
        <p:spPr>
          <a:xfrm>
            <a:off x="288521" y="139166"/>
            <a:ext cx="8581043" cy="840400"/>
          </a:xfrm>
        </p:spPr>
        <p:txBody>
          <a:bodyPr/>
          <a:lstStyle/>
          <a:p>
            <a:r>
              <a:rPr lang="en-US" dirty="0"/>
              <a:t>GUI Calendar (Main Page)</a:t>
            </a:r>
          </a:p>
        </p:txBody>
      </p:sp>
      <p:sp>
        <p:nvSpPr>
          <p:cNvPr id="6" name="Title 7">
            <a:extLst>
              <a:ext uri="{FF2B5EF4-FFF2-40B4-BE49-F238E27FC236}">
                <a16:creationId xmlns:a16="http://schemas.microsoft.com/office/drawing/2014/main" id="{1BE67768-00EF-4CBD-9633-BD6131F61DD3}"/>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Implementation</a:t>
            </a:r>
          </a:p>
        </p:txBody>
      </p:sp>
    </p:spTree>
    <p:extLst>
      <p:ext uri="{BB962C8B-B14F-4D97-AF65-F5344CB8AC3E}">
        <p14:creationId xmlns:p14="http://schemas.microsoft.com/office/powerpoint/2010/main" val="1215147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2E98A1-2FF3-4932-BEC2-6642B8F545BF}"/>
              </a:ext>
            </a:extLst>
          </p:cNvPr>
          <p:cNvSpPr>
            <a:spLocks noGrp="1"/>
          </p:cNvSpPr>
          <p:nvPr>
            <p:ph type="title"/>
          </p:nvPr>
        </p:nvSpPr>
        <p:spPr/>
        <p:txBody>
          <a:bodyPr/>
          <a:lstStyle/>
          <a:p>
            <a:pPr algn="ctr"/>
            <a:r>
              <a:rPr lang="en-US" dirty="0"/>
              <a:t>Software Development Life Cycle of Smart Commute</a:t>
            </a:r>
          </a:p>
        </p:txBody>
      </p:sp>
      <p:grpSp>
        <p:nvGrpSpPr>
          <p:cNvPr id="31" name="Group 30">
            <a:extLst>
              <a:ext uri="{FF2B5EF4-FFF2-40B4-BE49-F238E27FC236}">
                <a16:creationId xmlns:a16="http://schemas.microsoft.com/office/drawing/2014/main" id="{239EBDAD-8C9F-4F78-8FCA-9E83375F05A8}"/>
              </a:ext>
            </a:extLst>
          </p:cNvPr>
          <p:cNvGrpSpPr/>
          <p:nvPr/>
        </p:nvGrpSpPr>
        <p:grpSpPr>
          <a:xfrm>
            <a:off x="711019" y="1300528"/>
            <a:ext cx="7617459" cy="4256943"/>
            <a:chOff x="288521" y="1221874"/>
            <a:chExt cx="7617459" cy="4256943"/>
          </a:xfrm>
        </p:grpSpPr>
        <p:sp>
          <p:nvSpPr>
            <p:cNvPr id="4" name="Rectangle 3">
              <a:extLst>
                <a:ext uri="{FF2B5EF4-FFF2-40B4-BE49-F238E27FC236}">
                  <a16:creationId xmlns:a16="http://schemas.microsoft.com/office/drawing/2014/main" id="{9F2766DE-F257-4AEC-ABFA-3F93EF25BFDB}"/>
                </a:ext>
              </a:extLst>
            </p:cNvPr>
            <p:cNvSpPr/>
            <p:nvPr/>
          </p:nvSpPr>
          <p:spPr>
            <a:xfrm>
              <a:off x="288521" y="1221874"/>
              <a:ext cx="945150" cy="4662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Feasibility study</a:t>
              </a:r>
            </a:p>
          </p:txBody>
        </p:sp>
        <p:sp>
          <p:nvSpPr>
            <p:cNvPr id="8" name="Rectangle 7">
              <a:extLst>
                <a:ext uri="{FF2B5EF4-FFF2-40B4-BE49-F238E27FC236}">
                  <a16:creationId xmlns:a16="http://schemas.microsoft.com/office/drawing/2014/main" id="{24E14A31-A83C-41B9-85B7-5CAD6E405F65}"/>
                </a:ext>
              </a:extLst>
            </p:cNvPr>
            <p:cNvSpPr/>
            <p:nvPr/>
          </p:nvSpPr>
          <p:spPr>
            <a:xfrm>
              <a:off x="1285385" y="1805863"/>
              <a:ext cx="1314588" cy="6476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Requirements Analysis &amp; specification</a:t>
              </a:r>
            </a:p>
          </p:txBody>
        </p:sp>
        <p:sp>
          <p:nvSpPr>
            <p:cNvPr id="9" name="Rectangle 8">
              <a:extLst>
                <a:ext uri="{FF2B5EF4-FFF2-40B4-BE49-F238E27FC236}">
                  <a16:creationId xmlns:a16="http://schemas.microsoft.com/office/drawing/2014/main" id="{B9C5681D-01D0-46A6-AD23-19C583ABE23A}"/>
                </a:ext>
              </a:extLst>
            </p:cNvPr>
            <p:cNvSpPr/>
            <p:nvPr/>
          </p:nvSpPr>
          <p:spPr>
            <a:xfrm>
              <a:off x="2643406" y="2589786"/>
              <a:ext cx="688016" cy="4662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Design</a:t>
              </a:r>
            </a:p>
          </p:txBody>
        </p:sp>
        <p:sp>
          <p:nvSpPr>
            <p:cNvPr id="10" name="Rectangle 9">
              <a:extLst>
                <a:ext uri="{FF2B5EF4-FFF2-40B4-BE49-F238E27FC236}">
                  <a16:creationId xmlns:a16="http://schemas.microsoft.com/office/drawing/2014/main" id="{C2ABC5AD-CA1D-4E78-9B5A-60BD90792467}"/>
                </a:ext>
              </a:extLst>
            </p:cNvPr>
            <p:cNvSpPr/>
            <p:nvPr/>
          </p:nvSpPr>
          <p:spPr>
            <a:xfrm>
              <a:off x="3331422" y="3195891"/>
              <a:ext cx="981874" cy="4662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Coding &amp; </a:t>
              </a:r>
              <a:r>
                <a:rPr lang="en-US" sz="1400" u="sng" dirty="0"/>
                <a:t>Unit Test</a:t>
              </a:r>
              <a:endParaRPr lang="en-US" sz="1400" dirty="0"/>
            </a:p>
          </p:txBody>
        </p:sp>
        <p:sp>
          <p:nvSpPr>
            <p:cNvPr id="11" name="Rectangle 10">
              <a:extLst>
                <a:ext uri="{FF2B5EF4-FFF2-40B4-BE49-F238E27FC236}">
                  <a16:creationId xmlns:a16="http://schemas.microsoft.com/office/drawing/2014/main" id="{ED1E73FC-FFB0-4F7C-AAFB-D28EABEE35C2}"/>
                </a:ext>
              </a:extLst>
            </p:cNvPr>
            <p:cNvSpPr/>
            <p:nvPr/>
          </p:nvSpPr>
          <p:spPr>
            <a:xfrm>
              <a:off x="4313296" y="3801996"/>
              <a:ext cx="1215277" cy="4662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Integration &amp; System Test</a:t>
              </a:r>
            </a:p>
          </p:txBody>
        </p:sp>
        <p:sp>
          <p:nvSpPr>
            <p:cNvPr id="12" name="Rectangle 11">
              <a:extLst>
                <a:ext uri="{FF2B5EF4-FFF2-40B4-BE49-F238E27FC236}">
                  <a16:creationId xmlns:a16="http://schemas.microsoft.com/office/drawing/2014/main" id="{F214ACC4-6C82-42CD-8BCD-689AE745E246}"/>
                </a:ext>
              </a:extLst>
            </p:cNvPr>
            <p:cNvSpPr/>
            <p:nvPr/>
          </p:nvSpPr>
          <p:spPr>
            <a:xfrm>
              <a:off x="5528573" y="4408101"/>
              <a:ext cx="1109317" cy="46621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Deployment</a:t>
              </a:r>
            </a:p>
          </p:txBody>
        </p:sp>
        <p:sp>
          <p:nvSpPr>
            <p:cNvPr id="13" name="Rectangle 12">
              <a:extLst>
                <a:ext uri="{FF2B5EF4-FFF2-40B4-BE49-F238E27FC236}">
                  <a16:creationId xmlns:a16="http://schemas.microsoft.com/office/drawing/2014/main" id="{6A57278E-E9B1-4291-AA2B-7C02BAA51BBF}"/>
                </a:ext>
              </a:extLst>
            </p:cNvPr>
            <p:cNvSpPr/>
            <p:nvPr/>
          </p:nvSpPr>
          <p:spPr>
            <a:xfrm>
              <a:off x="6637890" y="5012599"/>
              <a:ext cx="1268090" cy="46621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Maintenance</a:t>
              </a:r>
            </a:p>
          </p:txBody>
        </p:sp>
        <p:cxnSp>
          <p:nvCxnSpPr>
            <p:cNvPr id="18" name="Connector: Elbow 17">
              <a:extLst>
                <a:ext uri="{FF2B5EF4-FFF2-40B4-BE49-F238E27FC236}">
                  <a16:creationId xmlns:a16="http://schemas.microsoft.com/office/drawing/2014/main" id="{D265142D-D394-4CB3-94F6-CE563D52D49B}"/>
                </a:ext>
              </a:extLst>
            </p:cNvPr>
            <p:cNvCxnSpPr>
              <a:stCxn id="4" idx="3"/>
              <a:endCxn id="8" idx="0"/>
            </p:cNvCxnSpPr>
            <p:nvPr/>
          </p:nvCxnSpPr>
          <p:spPr>
            <a:xfrm>
              <a:off x="1233671" y="1454983"/>
              <a:ext cx="709008" cy="35088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Connector: Elbow 19">
              <a:extLst>
                <a:ext uri="{FF2B5EF4-FFF2-40B4-BE49-F238E27FC236}">
                  <a16:creationId xmlns:a16="http://schemas.microsoft.com/office/drawing/2014/main" id="{485318D2-1A44-4018-93AE-6F4BCD0BF330}"/>
                </a:ext>
              </a:extLst>
            </p:cNvPr>
            <p:cNvCxnSpPr>
              <a:stCxn id="8" idx="3"/>
              <a:endCxn id="9" idx="0"/>
            </p:cNvCxnSpPr>
            <p:nvPr/>
          </p:nvCxnSpPr>
          <p:spPr>
            <a:xfrm>
              <a:off x="2599973" y="2129681"/>
              <a:ext cx="387441" cy="46010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Connector: Elbow 21">
              <a:extLst>
                <a:ext uri="{FF2B5EF4-FFF2-40B4-BE49-F238E27FC236}">
                  <a16:creationId xmlns:a16="http://schemas.microsoft.com/office/drawing/2014/main" id="{7E90864C-3EF2-45CF-8354-03924AE30AC8}"/>
                </a:ext>
              </a:extLst>
            </p:cNvPr>
            <p:cNvCxnSpPr>
              <a:stCxn id="9" idx="3"/>
              <a:endCxn id="10" idx="0"/>
            </p:cNvCxnSpPr>
            <p:nvPr/>
          </p:nvCxnSpPr>
          <p:spPr>
            <a:xfrm>
              <a:off x="3331422" y="2822895"/>
              <a:ext cx="490937" cy="37299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E253226A-4744-45FB-A533-57D521CE85DE}"/>
                </a:ext>
              </a:extLst>
            </p:cNvPr>
            <p:cNvCxnSpPr>
              <a:stCxn id="11" idx="3"/>
              <a:endCxn id="12" idx="0"/>
            </p:cNvCxnSpPr>
            <p:nvPr/>
          </p:nvCxnSpPr>
          <p:spPr>
            <a:xfrm>
              <a:off x="5528573" y="4035105"/>
              <a:ext cx="554659" cy="37299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Connector: Elbow 27">
              <a:extLst>
                <a:ext uri="{FF2B5EF4-FFF2-40B4-BE49-F238E27FC236}">
                  <a16:creationId xmlns:a16="http://schemas.microsoft.com/office/drawing/2014/main" id="{C46621A1-820A-44FE-93EA-86B2C4F9A2A6}"/>
                </a:ext>
              </a:extLst>
            </p:cNvPr>
            <p:cNvCxnSpPr>
              <a:stCxn id="12" idx="3"/>
              <a:endCxn id="13" idx="0"/>
            </p:cNvCxnSpPr>
            <p:nvPr/>
          </p:nvCxnSpPr>
          <p:spPr>
            <a:xfrm>
              <a:off x="6637890" y="4641210"/>
              <a:ext cx="634045" cy="37138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Connector: Elbow 29">
              <a:extLst>
                <a:ext uri="{FF2B5EF4-FFF2-40B4-BE49-F238E27FC236}">
                  <a16:creationId xmlns:a16="http://schemas.microsoft.com/office/drawing/2014/main" id="{BDE9F99A-A7D2-4CBB-BE14-14697F72FE4C}"/>
                </a:ext>
              </a:extLst>
            </p:cNvPr>
            <p:cNvCxnSpPr>
              <a:stCxn id="10" idx="3"/>
              <a:endCxn id="11" idx="0"/>
            </p:cNvCxnSpPr>
            <p:nvPr/>
          </p:nvCxnSpPr>
          <p:spPr>
            <a:xfrm>
              <a:off x="4313296" y="3429000"/>
              <a:ext cx="607639" cy="37299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456255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11F27A-B070-4123-96C3-B65494E8EA45}"/>
              </a:ext>
            </a:extLst>
          </p:cNvPr>
          <p:cNvPicPr/>
          <p:nvPr/>
        </p:nvPicPr>
        <p:blipFill rotWithShape="1">
          <a:blip r:embed="rId2" cstate="print">
            <a:extLst>
              <a:ext uri="{28A0092B-C50C-407E-A947-70E740481C1C}">
                <a14:useLocalDpi xmlns:a14="http://schemas.microsoft.com/office/drawing/2010/main" val="0"/>
              </a:ext>
            </a:extLst>
          </a:blip>
          <a:srcRect l="48948"/>
          <a:stretch/>
        </p:blipFill>
        <p:spPr bwMode="auto">
          <a:xfrm>
            <a:off x="945047" y="1631021"/>
            <a:ext cx="3653912" cy="3341278"/>
          </a:xfrm>
          <a:prstGeom prst="rect">
            <a:avLst/>
          </a:prstGeom>
          <a:solidFill>
            <a:srgbClr val="FFFFFF"/>
          </a:solidFill>
          <a:ln>
            <a:noFill/>
          </a:ln>
        </p:spPr>
      </p:pic>
      <p:pic>
        <p:nvPicPr>
          <p:cNvPr id="4" name="Picture 3">
            <a:extLst>
              <a:ext uri="{FF2B5EF4-FFF2-40B4-BE49-F238E27FC236}">
                <a16:creationId xmlns:a16="http://schemas.microsoft.com/office/drawing/2014/main" id="{AE7B0F2E-DD5D-409F-ABE8-CC1CF8C8064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59" y="1569935"/>
            <a:ext cx="3602078" cy="3463450"/>
          </a:xfrm>
          <a:prstGeom prst="rect">
            <a:avLst/>
          </a:prstGeom>
          <a:solidFill>
            <a:srgbClr val="FFFFFF"/>
          </a:solidFill>
          <a:ln>
            <a:noFill/>
          </a:ln>
        </p:spPr>
      </p:pic>
      <p:sp>
        <p:nvSpPr>
          <p:cNvPr id="6" name="Title 7">
            <a:extLst>
              <a:ext uri="{FF2B5EF4-FFF2-40B4-BE49-F238E27FC236}">
                <a16:creationId xmlns:a16="http://schemas.microsoft.com/office/drawing/2014/main" id="{31B30B3F-117E-6646-8CA7-4E533B904BBF}"/>
              </a:ext>
            </a:extLst>
          </p:cNvPr>
          <p:cNvSpPr>
            <a:spLocks noGrp="1"/>
          </p:cNvSpPr>
          <p:nvPr>
            <p:ph type="title"/>
          </p:nvPr>
        </p:nvSpPr>
        <p:spPr>
          <a:xfrm>
            <a:off x="288521" y="139166"/>
            <a:ext cx="8581043" cy="840400"/>
          </a:xfrm>
        </p:spPr>
        <p:txBody>
          <a:bodyPr/>
          <a:lstStyle/>
          <a:p>
            <a:r>
              <a:rPr lang="en-US" dirty="0"/>
              <a:t>GUI Event Popup</a:t>
            </a:r>
          </a:p>
        </p:txBody>
      </p:sp>
      <p:sp>
        <p:nvSpPr>
          <p:cNvPr id="5" name="Title 7">
            <a:extLst>
              <a:ext uri="{FF2B5EF4-FFF2-40B4-BE49-F238E27FC236}">
                <a16:creationId xmlns:a16="http://schemas.microsoft.com/office/drawing/2014/main" id="{04FC2D2A-3A56-4CE1-99A0-DC68C67B1CDC}"/>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Implementation</a:t>
            </a:r>
          </a:p>
        </p:txBody>
      </p:sp>
    </p:spTree>
    <p:extLst>
      <p:ext uri="{BB962C8B-B14F-4D97-AF65-F5344CB8AC3E}">
        <p14:creationId xmlns:p14="http://schemas.microsoft.com/office/powerpoint/2010/main" val="20558535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a:extLst>
              <a:ext uri="{FF2B5EF4-FFF2-40B4-BE49-F238E27FC236}">
                <a16:creationId xmlns:a16="http://schemas.microsoft.com/office/drawing/2014/main" id="{09781880-5914-964B-8C97-8B96D9277B41}"/>
              </a:ext>
            </a:extLst>
          </p:cNvPr>
          <p:cNvSpPr>
            <a:spLocks noGrp="1"/>
          </p:cNvSpPr>
          <p:nvPr>
            <p:ph type="title"/>
          </p:nvPr>
        </p:nvSpPr>
        <p:spPr>
          <a:xfrm>
            <a:off x="288521" y="139166"/>
            <a:ext cx="8581043" cy="840400"/>
          </a:xfrm>
        </p:spPr>
        <p:txBody>
          <a:bodyPr/>
          <a:lstStyle/>
          <a:p>
            <a:r>
              <a:rPr lang="en-US" dirty="0"/>
              <a:t>GUI Settings </a:t>
            </a:r>
          </a:p>
        </p:txBody>
      </p:sp>
      <p:pic>
        <p:nvPicPr>
          <p:cNvPr id="4" name="Picture 3">
            <a:extLst>
              <a:ext uri="{FF2B5EF4-FFF2-40B4-BE49-F238E27FC236}">
                <a16:creationId xmlns:a16="http://schemas.microsoft.com/office/drawing/2014/main" id="{9EF9CF7E-0F6B-E147-BD02-F15CE32E4EC4}"/>
              </a:ext>
            </a:extLst>
          </p:cNvPr>
          <p:cNvPicPr>
            <a:picLocks noChangeAspect="1"/>
          </p:cNvPicPr>
          <p:nvPr/>
        </p:nvPicPr>
        <p:blipFill>
          <a:blip r:embed="rId2"/>
          <a:stretch>
            <a:fillRect/>
          </a:stretch>
        </p:blipFill>
        <p:spPr>
          <a:xfrm>
            <a:off x="288521" y="848948"/>
            <a:ext cx="8302491" cy="4729267"/>
          </a:xfrm>
          <a:prstGeom prst="rect">
            <a:avLst/>
          </a:prstGeom>
        </p:spPr>
      </p:pic>
      <p:sp>
        <p:nvSpPr>
          <p:cNvPr id="6" name="Title 7">
            <a:extLst>
              <a:ext uri="{FF2B5EF4-FFF2-40B4-BE49-F238E27FC236}">
                <a16:creationId xmlns:a16="http://schemas.microsoft.com/office/drawing/2014/main" id="{6099A9F2-6AEF-42A9-8D25-8F5B97B799DF}"/>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Implementation</a:t>
            </a:r>
          </a:p>
        </p:txBody>
      </p:sp>
    </p:spTree>
    <p:extLst>
      <p:ext uri="{BB962C8B-B14F-4D97-AF65-F5344CB8AC3E}">
        <p14:creationId xmlns:p14="http://schemas.microsoft.com/office/powerpoint/2010/main" val="3367690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FBFC72F5-45A4-714A-A0E5-B2AD45DB9792}"/>
              </a:ext>
            </a:extLst>
          </p:cNvPr>
          <p:cNvSpPr>
            <a:spLocks noGrp="1"/>
          </p:cNvSpPr>
          <p:nvPr>
            <p:ph type="title"/>
          </p:nvPr>
        </p:nvSpPr>
        <p:spPr>
          <a:xfrm>
            <a:off x="288521" y="139166"/>
            <a:ext cx="8581043" cy="840400"/>
          </a:xfrm>
        </p:spPr>
        <p:txBody>
          <a:bodyPr/>
          <a:lstStyle/>
          <a:p>
            <a:r>
              <a:rPr lang="en-US" dirty="0"/>
              <a:t>GUI Road Map</a:t>
            </a:r>
          </a:p>
        </p:txBody>
      </p:sp>
      <p:sp>
        <p:nvSpPr>
          <p:cNvPr id="7" name="Title 7">
            <a:extLst>
              <a:ext uri="{FF2B5EF4-FFF2-40B4-BE49-F238E27FC236}">
                <a16:creationId xmlns:a16="http://schemas.microsoft.com/office/drawing/2014/main" id="{E18CF9D4-664F-493B-9B71-B13206186BA6}"/>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Implementation</a:t>
            </a:r>
          </a:p>
        </p:txBody>
      </p:sp>
      <p:pic>
        <p:nvPicPr>
          <p:cNvPr id="6" name="Picture 5">
            <a:extLst>
              <a:ext uri="{FF2B5EF4-FFF2-40B4-BE49-F238E27FC236}">
                <a16:creationId xmlns:a16="http://schemas.microsoft.com/office/drawing/2014/main" id="{3095BA34-8FE5-4F42-B4AC-89787CAE1A6B}"/>
              </a:ext>
            </a:extLst>
          </p:cNvPr>
          <p:cNvPicPr>
            <a:picLocks noChangeAspect="1"/>
          </p:cNvPicPr>
          <p:nvPr/>
        </p:nvPicPr>
        <p:blipFill>
          <a:blip r:embed="rId2"/>
          <a:stretch>
            <a:fillRect/>
          </a:stretch>
        </p:blipFill>
        <p:spPr>
          <a:xfrm>
            <a:off x="288521" y="1254035"/>
            <a:ext cx="8591131" cy="4113004"/>
          </a:xfrm>
          <a:prstGeom prst="rect">
            <a:avLst/>
          </a:prstGeom>
        </p:spPr>
      </p:pic>
    </p:spTree>
    <p:extLst>
      <p:ext uri="{BB962C8B-B14F-4D97-AF65-F5344CB8AC3E}">
        <p14:creationId xmlns:p14="http://schemas.microsoft.com/office/powerpoint/2010/main" val="19376327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a:extLst>
              <a:ext uri="{FF2B5EF4-FFF2-40B4-BE49-F238E27FC236}">
                <a16:creationId xmlns:a16="http://schemas.microsoft.com/office/drawing/2014/main" id="{3DD0B440-CEAC-9A4B-BE2C-F4DD51A9DB5B}"/>
              </a:ext>
            </a:extLst>
          </p:cNvPr>
          <p:cNvSpPr>
            <a:spLocks noGrp="1"/>
          </p:cNvSpPr>
          <p:nvPr>
            <p:ph type="title"/>
          </p:nvPr>
        </p:nvSpPr>
        <p:spPr>
          <a:xfrm>
            <a:off x="288521" y="139166"/>
            <a:ext cx="8581043" cy="840400"/>
          </a:xfrm>
        </p:spPr>
        <p:txBody>
          <a:bodyPr/>
          <a:lstStyle/>
          <a:p>
            <a:r>
              <a:rPr lang="en-US" dirty="0"/>
              <a:t>Database (Firebase)</a:t>
            </a:r>
          </a:p>
        </p:txBody>
      </p:sp>
      <p:pic>
        <p:nvPicPr>
          <p:cNvPr id="4" name="Picture 3">
            <a:extLst>
              <a:ext uri="{FF2B5EF4-FFF2-40B4-BE49-F238E27FC236}">
                <a16:creationId xmlns:a16="http://schemas.microsoft.com/office/drawing/2014/main" id="{0C4FBFCE-4D4F-5444-8FDA-F6D7F332649A}"/>
              </a:ext>
            </a:extLst>
          </p:cNvPr>
          <p:cNvPicPr>
            <a:picLocks noChangeAspect="1"/>
          </p:cNvPicPr>
          <p:nvPr/>
        </p:nvPicPr>
        <p:blipFill>
          <a:blip r:embed="rId2"/>
          <a:stretch>
            <a:fillRect/>
          </a:stretch>
        </p:blipFill>
        <p:spPr>
          <a:xfrm>
            <a:off x="1244183" y="597863"/>
            <a:ext cx="6745573" cy="5502150"/>
          </a:xfrm>
          <a:prstGeom prst="rect">
            <a:avLst/>
          </a:prstGeom>
        </p:spPr>
      </p:pic>
      <p:sp>
        <p:nvSpPr>
          <p:cNvPr id="6" name="Title 7">
            <a:extLst>
              <a:ext uri="{FF2B5EF4-FFF2-40B4-BE49-F238E27FC236}">
                <a16:creationId xmlns:a16="http://schemas.microsoft.com/office/drawing/2014/main" id="{830A2370-FF83-4384-8D30-C487726B0C86}"/>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Implementation</a:t>
            </a:r>
          </a:p>
        </p:txBody>
      </p:sp>
    </p:spTree>
    <p:extLst>
      <p:ext uri="{BB962C8B-B14F-4D97-AF65-F5344CB8AC3E}">
        <p14:creationId xmlns:p14="http://schemas.microsoft.com/office/powerpoint/2010/main" val="23289534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a:extLst>
              <a:ext uri="{FF2B5EF4-FFF2-40B4-BE49-F238E27FC236}">
                <a16:creationId xmlns:a16="http://schemas.microsoft.com/office/drawing/2014/main" id="{0F3BBBA1-F077-FF43-938F-F538499761F0}"/>
              </a:ext>
            </a:extLst>
          </p:cNvPr>
          <p:cNvSpPr>
            <a:spLocks noGrp="1"/>
          </p:cNvSpPr>
          <p:nvPr>
            <p:ph type="title"/>
          </p:nvPr>
        </p:nvSpPr>
        <p:spPr>
          <a:xfrm>
            <a:off x="288521" y="139166"/>
            <a:ext cx="8581043" cy="840400"/>
          </a:xfrm>
        </p:spPr>
        <p:txBody>
          <a:bodyPr/>
          <a:lstStyle/>
          <a:p>
            <a:r>
              <a:rPr lang="en-US" dirty="0"/>
              <a:t>Structure of Web App code</a:t>
            </a:r>
          </a:p>
        </p:txBody>
      </p:sp>
      <p:sp>
        <p:nvSpPr>
          <p:cNvPr id="4" name="Title 7">
            <a:extLst>
              <a:ext uri="{FF2B5EF4-FFF2-40B4-BE49-F238E27FC236}">
                <a16:creationId xmlns:a16="http://schemas.microsoft.com/office/drawing/2014/main" id="{2229076D-666B-4B56-9677-38FC5D2C3FBC}"/>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Implementation</a:t>
            </a:r>
          </a:p>
        </p:txBody>
      </p:sp>
      <p:pic>
        <p:nvPicPr>
          <p:cNvPr id="6" name="Picture 5">
            <a:extLst>
              <a:ext uri="{FF2B5EF4-FFF2-40B4-BE49-F238E27FC236}">
                <a16:creationId xmlns:a16="http://schemas.microsoft.com/office/drawing/2014/main" id="{52D16999-49D9-4A48-AA26-AABD6EC53185}"/>
              </a:ext>
            </a:extLst>
          </p:cNvPr>
          <p:cNvPicPr/>
          <p:nvPr/>
        </p:nvPicPr>
        <p:blipFill>
          <a:blip r:embed="rId2"/>
          <a:stretch>
            <a:fillRect/>
          </a:stretch>
        </p:blipFill>
        <p:spPr>
          <a:xfrm>
            <a:off x="1545221" y="845577"/>
            <a:ext cx="6342874" cy="5006891"/>
          </a:xfrm>
          <a:prstGeom prst="rect">
            <a:avLst/>
          </a:prstGeom>
        </p:spPr>
      </p:pic>
    </p:spTree>
    <p:extLst>
      <p:ext uri="{BB962C8B-B14F-4D97-AF65-F5344CB8AC3E}">
        <p14:creationId xmlns:p14="http://schemas.microsoft.com/office/powerpoint/2010/main" val="8067675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a:extLst>
              <a:ext uri="{FF2B5EF4-FFF2-40B4-BE49-F238E27FC236}">
                <a16:creationId xmlns:a16="http://schemas.microsoft.com/office/drawing/2014/main" id="{0F3BBBA1-F077-FF43-938F-F538499761F0}"/>
              </a:ext>
            </a:extLst>
          </p:cNvPr>
          <p:cNvSpPr>
            <a:spLocks noGrp="1"/>
          </p:cNvSpPr>
          <p:nvPr>
            <p:ph type="title"/>
          </p:nvPr>
        </p:nvSpPr>
        <p:spPr>
          <a:xfrm>
            <a:off x="288521" y="139166"/>
            <a:ext cx="8581043" cy="840400"/>
          </a:xfrm>
        </p:spPr>
        <p:txBody>
          <a:bodyPr/>
          <a:lstStyle/>
          <a:p>
            <a:r>
              <a:rPr lang="en-US" dirty="0"/>
              <a:t>Structure of Web App code</a:t>
            </a:r>
          </a:p>
        </p:txBody>
      </p:sp>
      <p:sp>
        <p:nvSpPr>
          <p:cNvPr id="4" name="Title 7">
            <a:extLst>
              <a:ext uri="{FF2B5EF4-FFF2-40B4-BE49-F238E27FC236}">
                <a16:creationId xmlns:a16="http://schemas.microsoft.com/office/drawing/2014/main" id="{2229076D-666B-4B56-9677-38FC5D2C3FBC}"/>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Implementation</a:t>
            </a:r>
          </a:p>
        </p:txBody>
      </p:sp>
      <p:sp>
        <p:nvSpPr>
          <p:cNvPr id="5" name="Text Box 2">
            <a:extLst>
              <a:ext uri="{FF2B5EF4-FFF2-40B4-BE49-F238E27FC236}">
                <a16:creationId xmlns:a16="http://schemas.microsoft.com/office/drawing/2014/main" id="{F274DEAA-C9F5-41F0-B44C-CF5031E618BC}"/>
              </a:ext>
            </a:extLst>
          </p:cNvPr>
          <p:cNvSpPr txBox="1">
            <a:spLocks noChangeArrowheads="1"/>
          </p:cNvSpPr>
          <p:nvPr/>
        </p:nvSpPr>
        <p:spPr bwMode="auto">
          <a:xfrm>
            <a:off x="288521" y="979566"/>
            <a:ext cx="3688393" cy="3265942"/>
          </a:xfrm>
          <a:prstGeom prst="rect">
            <a:avLst/>
          </a:prstGeom>
          <a:solidFill>
            <a:schemeClr val="accent6">
              <a:lumMod val="20000"/>
              <a:lumOff val="80000"/>
            </a:schemeClr>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Initializes FullCalendar ({day click, and event click functions});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If user clicks a day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	Set values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	If user clicks submit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		Define the event data;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		Check if event has title;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		Validate event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If user clicks an event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	Set values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	If user clicks update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		Define event data;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		Check if event has title;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		Validate event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	If user clicks delete {deletes event};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--some secondary functions--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Function: Validate event ()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   If event times are correct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	 	Retrieve other events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	  	Check no time overlap between any event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		Generate nodes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		Geocode event addresses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		Calculate route times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		Check there’s time to travel for previous and following event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		Create / Update event};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 Box 2">
            <a:extLst>
              <a:ext uri="{FF2B5EF4-FFF2-40B4-BE49-F238E27FC236}">
                <a16:creationId xmlns:a16="http://schemas.microsoft.com/office/drawing/2014/main" id="{2110A313-9D64-43DC-93F6-FC2CAE829E60}"/>
              </a:ext>
            </a:extLst>
          </p:cNvPr>
          <p:cNvSpPr txBox="1">
            <a:spLocks noChangeArrowheads="1"/>
          </p:cNvSpPr>
          <p:nvPr/>
        </p:nvSpPr>
        <p:spPr bwMode="auto">
          <a:xfrm>
            <a:off x="4475957" y="979566"/>
            <a:ext cx="4154488" cy="2588914"/>
          </a:xfrm>
          <a:prstGeom prst="rect">
            <a:avLst/>
          </a:prstGeom>
          <a:solidFill>
            <a:schemeClr val="accent6">
              <a:lumMod val="20000"/>
              <a:lumOff val="80000"/>
            </a:schemeClr>
          </a:solidFill>
          <a:ln w="9525">
            <a:solidFill>
              <a:srgbClr val="000000"/>
            </a:solidFill>
            <a:miter lim="800000"/>
            <a:headEnd/>
            <a:tailEnd/>
          </a:ln>
        </p:spPr>
        <p:txBody>
          <a:bodyPr rot="0" vert="horz" wrap="square" lIns="91440" tIns="45720" rIns="91440" bIns="45720" anchor="t" anchorCtr="0">
            <a:spAutoFit/>
          </a:bodyPr>
          <a:lstStyle/>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Initializes FullCalendar ({with only day view, allow to toggle days});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Checks user authentication successful;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Gets user’s current location and define as latitude and longitude;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Initialize HERE maps platform;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Obtain user ID from firebase auth;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Retrieve all user events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	Rearrange the events, sort them from recent to old;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	Filter out events that passed;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	Declare waypoints variable and append current location as first waypoint;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	For each event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		Get event coordinates (latitude, longitude) and append each waypoint};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	For each waypoint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		Get event route from checkpoint pairs};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	Initialize map UI;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	For each event and route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		Generate markers;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		Generate polylines;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		Render event as marker, route as polyline};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Box 2">
            <a:extLst>
              <a:ext uri="{FF2B5EF4-FFF2-40B4-BE49-F238E27FC236}">
                <a16:creationId xmlns:a16="http://schemas.microsoft.com/office/drawing/2014/main" id="{1AFC6B71-0EA3-416A-9556-26B1B78483F7}"/>
              </a:ext>
            </a:extLst>
          </p:cNvPr>
          <p:cNvSpPr txBox="1">
            <a:spLocks noChangeArrowheads="1"/>
          </p:cNvSpPr>
          <p:nvPr/>
        </p:nvSpPr>
        <p:spPr bwMode="auto">
          <a:xfrm>
            <a:off x="4475957" y="4245508"/>
            <a:ext cx="4346575" cy="1216660"/>
          </a:xfrm>
          <a:prstGeom prst="rect">
            <a:avLst/>
          </a:prstGeom>
          <a:solidFill>
            <a:schemeClr val="accent6">
              <a:lumMod val="20000"/>
              <a:lumOff val="80000"/>
            </a:schemeClr>
          </a:solidFill>
          <a:ln w="9525">
            <a:solidFill>
              <a:srgbClr val="000000"/>
            </a:solidFill>
            <a:miter lim="800000"/>
            <a:headEnd/>
            <a:tailEnd/>
          </a:ln>
        </p:spPr>
        <p:txBody>
          <a:bodyPr rot="0" vert="horz" wrap="square" lIns="91440" tIns="45720" rIns="91440" bIns="45720" anchor="t" anchorCtr="0">
            <a:spAutoFit/>
          </a:bodyPr>
          <a:lstStyle/>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Initializes get settings function;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Checks user authentication and retrieves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Retrieves from firebase database the settings data ()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	Loads the data on front end;}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If user clicks save &amp; exit button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	Listens to all user config input and sets it as variables;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	Parses the input data into the Saved Data format to write to the database;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	Writes the user settings onto the interface;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i="1">
                <a:effectLst/>
                <a:latin typeface="Calibri" panose="020F0502020204030204" pitchFamily="34" charset="0"/>
                <a:ea typeface="Calibri" panose="020F0502020204030204" pitchFamily="34" charset="0"/>
                <a:cs typeface="Times New Roman" panose="02020603050405020304" pitchFamily="18" charset="0"/>
              </a:rPr>
              <a:t>	Overwrites the user settings in the Database with new ones;}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53E4B3A8-5652-4294-87A2-EBDD89E133EA}"/>
              </a:ext>
            </a:extLst>
          </p:cNvPr>
          <p:cNvSpPr txBox="1"/>
          <p:nvPr/>
        </p:nvSpPr>
        <p:spPr>
          <a:xfrm>
            <a:off x="903855" y="4268951"/>
            <a:ext cx="2457724" cy="369332"/>
          </a:xfrm>
          <a:prstGeom prst="rect">
            <a:avLst/>
          </a:prstGeom>
          <a:noFill/>
        </p:spPr>
        <p:txBody>
          <a:bodyPr wrap="none" rtlCol="0">
            <a:spAutoFit/>
          </a:bodyPr>
          <a:lstStyle/>
          <a:p>
            <a:r>
              <a:rPr lang="en-US" dirty="0"/>
              <a:t>Calendar Engine (app.js)</a:t>
            </a:r>
          </a:p>
        </p:txBody>
      </p:sp>
      <p:sp>
        <p:nvSpPr>
          <p:cNvPr id="9" name="TextBox 8">
            <a:extLst>
              <a:ext uri="{FF2B5EF4-FFF2-40B4-BE49-F238E27FC236}">
                <a16:creationId xmlns:a16="http://schemas.microsoft.com/office/drawing/2014/main" id="{0F6070D9-4E17-457A-BBDB-2F4AB9064DED}"/>
              </a:ext>
            </a:extLst>
          </p:cNvPr>
          <p:cNvSpPr txBox="1"/>
          <p:nvPr/>
        </p:nvSpPr>
        <p:spPr>
          <a:xfrm>
            <a:off x="5408047" y="3597988"/>
            <a:ext cx="2290307" cy="369332"/>
          </a:xfrm>
          <a:prstGeom prst="rect">
            <a:avLst/>
          </a:prstGeom>
          <a:noFill/>
        </p:spPr>
        <p:txBody>
          <a:bodyPr wrap="none" rtlCol="0">
            <a:spAutoFit/>
          </a:bodyPr>
          <a:lstStyle/>
          <a:p>
            <a:r>
              <a:rPr lang="en-US" dirty="0"/>
              <a:t>Maps Engine (maps.js)</a:t>
            </a:r>
          </a:p>
        </p:txBody>
      </p:sp>
      <p:sp>
        <p:nvSpPr>
          <p:cNvPr id="10" name="TextBox 9">
            <a:extLst>
              <a:ext uri="{FF2B5EF4-FFF2-40B4-BE49-F238E27FC236}">
                <a16:creationId xmlns:a16="http://schemas.microsoft.com/office/drawing/2014/main" id="{7D13F9C8-AE32-44F8-8684-9CDDC1B9523C}"/>
              </a:ext>
            </a:extLst>
          </p:cNvPr>
          <p:cNvSpPr txBox="1"/>
          <p:nvPr/>
        </p:nvSpPr>
        <p:spPr>
          <a:xfrm>
            <a:off x="5278195" y="5509102"/>
            <a:ext cx="2742097" cy="369332"/>
          </a:xfrm>
          <a:prstGeom prst="rect">
            <a:avLst/>
          </a:prstGeom>
          <a:noFill/>
        </p:spPr>
        <p:txBody>
          <a:bodyPr wrap="none" rtlCol="0">
            <a:spAutoFit/>
          </a:bodyPr>
          <a:lstStyle/>
          <a:p>
            <a:r>
              <a:rPr lang="en-US" dirty="0"/>
              <a:t>Settings engine (settings.js)</a:t>
            </a:r>
          </a:p>
        </p:txBody>
      </p:sp>
    </p:spTree>
    <p:extLst>
      <p:ext uri="{BB962C8B-B14F-4D97-AF65-F5344CB8AC3E}">
        <p14:creationId xmlns:p14="http://schemas.microsoft.com/office/powerpoint/2010/main" val="33077703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7">
            <a:extLst>
              <a:ext uri="{FF2B5EF4-FFF2-40B4-BE49-F238E27FC236}">
                <a16:creationId xmlns:a16="http://schemas.microsoft.com/office/drawing/2014/main" id="{1B73CFCF-A9F2-FE4D-9CCE-DCDC3E40548C}"/>
              </a:ext>
            </a:extLst>
          </p:cNvPr>
          <p:cNvSpPr>
            <a:spLocks noGrp="1"/>
          </p:cNvSpPr>
          <p:nvPr>
            <p:ph type="title"/>
          </p:nvPr>
        </p:nvSpPr>
        <p:spPr>
          <a:xfrm>
            <a:off x="288521" y="139166"/>
            <a:ext cx="8581043" cy="840400"/>
          </a:xfrm>
        </p:spPr>
        <p:txBody>
          <a:bodyPr/>
          <a:lstStyle/>
          <a:p>
            <a:r>
              <a:rPr lang="en-US" dirty="0"/>
              <a:t>Used Tools</a:t>
            </a:r>
          </a:p>
        </p:txBody>
      </p:sp>
      <p:sp>
        <p:nvSpPr>
          <p:cNvPr id="14" name="Title 7">
            <a:extLst>
              <a:ext uri="{FF2B5EF4-FFF2-40B4-BE49-F238E27FC236}">
                <a16:creationId xmlns:a16="http://schemas.microsoft.com/office/drawing/2014/main" id="{BEF2E179-C5B5-403C-ADE4-892500ED5A62}"/>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Implementation</a:t>
            </a:r>
          </a:p>
        </p:txBody>
      </p:sp>
      <p:grpSp>
        <p:nvGrpSpPr>
          <p:cNvPr id="13" name="Group 12">
            <a:extLst>
              <a:ext uri="{FF2B5EF4-FFF2-40B4-BE49-F238E27FC236}">
                <a16:creationId xmlns:a16="http://schemas.microsoft.com/office/drawing/2014/main" id="{113DFE5D-4E1B-40E8-B2EB-BAB293E04645}"/>
              </a:ext>
            </a:extLst>
          </p:cNvPr>
          <p:cNvGrpSpPr/>
          <p:nvPr/>
        </p:nvGrpSpPr>
        <p:grpSpPr>
          <a:xfrm>
            <a:off x="1060135" y="648469"/>
            <a:ext cx="6730368" cy="5469512"/>
            <a:chOff x="1060135" y="648469"/>
            <a:chExt cx="6730368" cy="5469512"/>
          </a:xfrm>
        </p:grpSpPr>
        <p:sp>
          <p:nvSpPr>
            <p:cNvPr id="17" name="Alternate Process 16">
              <a:extLst>
                <a:ext uri="{FF2B5EF4-FFF2-40B4-BE49-F238E27FC236}">
                  <a16:creationId xmlns:a16="http://schemas.microsoft.com/office/drawing/2014/main" id="{2A159CA2-3FB0-524B-9368-B349C3D156E6}"/>
                </a:ext>
              </a:extLst>
            </p:cNvPr>
            <p:cNvSpPr/>
            <p:nvPr/>
          </p:nvSpPr>
          <p:spPr>
            <a:xfrm>
              <a:off x="1060135" y="682257"/>
              <a:ext cx="2462981" cy="5435724"/>
            </a:xfrm>
            <a:prstGeom prst="flowChartAlternateProcess">
              <a:avLst/>
            </a:prstGeom>
            <a:solidFill>
              <a:schemeClr val="bg1"/>
            </a:solidFill>
            <a:ln w="508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Alternate Process 15">
              <a:extLst>
                <a:ext uri="{FF2B5EF4-FFF2-40B4-BE49-F238E27FC236}">
                  <a16:creationId xmlns:a16="http://schemas.microsoft.com/office/drawing/2014/main" id="{957F910B-9AFF-B349-8C81-17282D3692CC}"/>
                </a:ext>
              </a:extLst>
            </p:cNvPr>
            <p:cNvSpPr/>
            <p:nvPr/>
          </p:nvSpPr>
          <p:spPr>
            <a:xfrm>
              <a:off x="5327522" y="682257"/>
              <a:ext cx="2462981" cy="5435724"/>
            </a:xfrm>
            <a:prstGeom prst="flowChartAlternateProcess">
              <a:avLst/>
            </a:prstGeom>
            <a:solidFill>
              <a:schemeClr val="bg1"/>
            </a:solidFill>
            <a:ln w="508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5453FDD9-11FD-4D1F-849C-B69BF71F03B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897289" y="1067780"/>
              <a:ext cx="788670" cy="688975"/>
            </a:xfrm>
            <a:prstGeom prst="rect">
              <a:avLst/>
            </a:prstGeom>
          </p:spPr>
        </p:pic>
        <p:pic>
          <p:nvPicPr>
            <p:cNvPr id="4" name="Picture 3">
              <a:extLst>
                <a:ext uri="{FF2B5EF4-FFF2-40B4-BE49-F238E27FC236}">
                  <a16:creationId xmlns:a16="http://schemas.microsoft.com/office/drawing/2014/main" id="{9353C65A-E5B9-46FB-9474-C065B94785D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934028" y="2077104"/>
              <a:ext cx="662940" cy="657225"/>
            </a:xfrm>
            <a:prstGeom prst="rect">
              <a:avLst/>
            </a:prstGeom>
          </p:spPr>
        </p:pic>
        <p:pic>
          <p:nvPicPr>
            <p:cNvPr id="6" name="Picture 5">
              <a:extLst>
                <a:ext uri="{FF2B5EF4-FFF2-40B4-BE49-F238E27FC236}">
                  <a16:creationId xmlns:a16="http://schemas.microsoft.com/office/drawing/2014/main" id="{8A8206F3-8FBC-47E0-A535-6C764D8D98D6}"/>
                </a:ext>
              </a:extLst>
            </p:cNvPr>
            <p:cNvPicPr/>
            <p:nvPr/>
          </p:nvPicPr>
          <p:blipFill>
            <a:blip r:embed="rId4">
              <a:extLst>
                <a:ext uri="{28A0092B-C50C-407E-A947-70E740481C1C}">
                  <a14:useLocalDpi xmlns:a14="http://schemas.microsoft.com/office/drawing/2010/main" val="0"/>
                </a:ext>
              </a:extLst>
            </a:blip>
            <a:stretch>
              <a:fillRect/>
            </a:stretch>
          </p:blipFill>
          <p:spPr>
            <a:xfrm>
              <a:off x="1876878" y="3152991"/>
              <a:ext cx="720090" cy="544830"/>
            </a:xfrm>
            <a:prstGeom prst="rect">
              <a:avLst/>
            </a:prstGeom>
          </p:spPr>
        </p:pic>
        <p:pic>
          <p:nvPicPr>
            <p:cNvPr id="7" name="Picture 6">
              <a:extLst>
                <a:ext uri="{FF2B5EF4-FFF2-40B4-BE49-F238E27FC236}">
                  <a16:creationId xmlns:a16="http://schemas.microsoft.com/office/drawing/2014/main" id="{471E7823-943B-483A-BA69-AAF19535E7D0}"/>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2001747" y="4135921"/>
              <a:ext cx="550545" cy="678180"/>
            </a:xfrm>
            <a:prstGeom prst="rect">
              <a:avLst/>
            </a:prstGeom>
          </p:spPr>
        </p:pic>
        <p:pic>
          <p:nvPicPr>
            <p:cNvPr id="8" name="Picture 7">
              <a:extLst>
                <a:ext uri="{FF2B5EF4-FFF2-40B4-BE49-F238E27FC236}">
                  <a16:creationId xmlns:a16="http://schemas.microsoft.com/office/drawing/2014/main" id="{26F7AB8F-E679-4674-A6A2-8C0B0F8221A1}"/>
                </a:ext>
              </a:extLst>
            </p:cNvPr>
            <p:cNvPicPr/>
            <p:nvPr/>
          </p:nvPicPr>
          <p:blipFill rotWithShape="1">
            <a:blip r:embed="rId6" cstate="print">
              <a:extLst>
                <a:ext uri="{28A0092B-C50C-407E-A947-70E740481C1C}">
                  <a14:useLocalDpi xmlns:a14="http://schemas.microsoft.com/office/drawing/2010/main" val="0"/>
                </a:ext>
              </a:extLst>
            </a:blip>
            <a:srcRect l="40437" t="42532" r="50764" b="33256"/>
            <a:stretch/>
          </p:blipFill>
          <p:spPr bwMode="auto">
            <a:xfrm>
              <a:off x="2030957" y="5252201"/>
              <a:ext cx="521335" cy="517525"/>
            </a:xfrm>
            <a:prstGeom prst="rect">
              <a:avLst/>
            </a:prstGeom>
            <a:solidFill>
              <a:srgbClr val="FFFFFF"/>
            </a:solidFill>
            <a:ln>
              <a:noFill/>
            </a:ln>
            <a:extLst>
              <a:ext uri="{53640926-AAD7-44D8-BBD7-CCE9431645EC}">
                <a14:shadowObscured xmlns:a14="http://schemas.microsoft.com/office/drawing/2010/main"/>
              </a:ext>
            </a:extLst>
          </p:spPr>
        </p:pic>
        <p:pic>
          <p:nvPicPr>
            <p:cNvPr id="2" name="Picture 1">
              <a:extLst>
                <a:ext uri="{FF2B5EF4-FFF2-40B4-BE49-F238E27FC236}">
                  <a16:creationId xmlns:a16="http://schemas.microsoft.com/office/drawing/2014/main" id="{6EE91210-E8C9-4A18-BAB5-57ADC9C78EEE}"/>
                </a:ext>
              </a:extLst>
            </p:cNvPr>
            <p:cNvPicPr>
              <a:picLocks noChangeAspect="1"/>
            </p:cNvPicPr>
            <p:nvPr/>
          </p:nvPicPr>
          <p:blipFill>
            <a:blip r:embed="rId7"/>
            <a:stretch>
              <a:fillRect/>
            </a:stretch>
          </p:blipFill>
          <p:spPr>
            <a:xfrm>
              <a:off x="5499960" y="979566"/>
              <a:ext cx="2118102" cy="961390"/>
            </a:xfrm>
            <a:prstGeom prst="rect">
              <a:avLst/>
            </a:prstGeom>
          </p:spPr>
        </p:pic>
        <p:pic>
          <p:nvPicPr>
            <p:cNvPr id="9" name="Picture 8">
              <a:extLst>
                <a:ext uri="{FF2B5EF4-FFF2-40B4-BE49-F238E27FC236}">
                  <a16:creationId xmlns:a16="http://schemas.microsoft.com/office/drawing/2014/main" id="{6031617F-D018-4442-854B-9C8A4FE06254}"/>
                </a:ext>
              </a:extLst>
            </p:cNvPr>
            <p:cNvPicPr/>
            <p:nvPr/>
          </p:nvPicPr>
          <p:blipFill>
            <a:blip r:embed="rId8" cstate="print">
              <a:extLst>
                <a:ext uri="{28A0092B-C50C-407E-A947-70E740481C1C}">
                  <a14:useLocalDpi xmlns:a14="http://schemas.microsoft.com/office/drawing/2010/main" val="0"/>
                </a:ext>
              </a:extLst>
            </a:blip>
            <a:stretch>
              <a:fillRect/>
            </a:stretch>
          </p:blipFill>
          <p:spPr>
            <a:xfrm>
              <a:off x="6283739" y="2405717"/>
              <a:ext cx="550545" cy="496570"/>
            </a:xfrm>
            <a:prstGeom prst="rect">
              <a:avLst/>
            </a:prstGeom>
          </p:spPr>
        </p:pic>
        <p:pic>
          <p:nvPicPr>
            <p:cNvPr id="10" name="Picture 9">
              <a:extLst>
                <a:ext uri="{FF2B5EF4-FFF2-40B4-BE49-F238E27FC236}">
                  <a16:creationId xmlns:a16="http://schemas.microsoft.com/office/drawing/2014/main" id="{1F35F626-C67A-422C-BF27-319657E64488}"/>
                </a:ext>
              </a:extLst>
            </p:cNvPr>
            <p:cNvPicPr/>
            <p:nvPr/>
          </p:nvPicPr>
          <p:blipFill>
            <a:blip r:embed="rId9">
              <a:extLst>
                <a:ext uri="{28A0092B-C50C-407E-A947-70E740481C1C}">
                  <a14:useLocalDpi xmlns:a14="http://schemas.microsoft.com/office/drawing/2010/main" val="0"/>
                </a:ext>
              </a:extLst>
            </a:blip>
            <a:stretch>
              <a:fillRect/>
            </a:stretch>
          </p:blipFill>
          <p:spPr>
            <a:xfrm>
              <a:off x="6156723" y="3237806"/>
              <a:ext cx="810895" cy="867410"/>
            </a:xfrm>
            <a:prstGeom prst="rect">
              <a:avLst/>
            </a:prstGeom>
          </p:spPr>
        </p:pic>
        <p:pic>
          <p:nvPicPr>
            <p:cNvPr id="11" name="Picture 10">
              <a:extLst>
                <a:ext uri="{FF2B5EF4-FFF2-40B4-BE49-F238E27FC236}">
                  <a16:creationId xmlns:a16="http://schemas.microsoft.com/office/drawing/2014/main" id="{D46E8A98-373A-4869-A7DE-8D8D01131C20}"/>
                </a:ext>
              </a:extLst>
            </p:cNvPr>
            <p:cNvPicPr/>
            <p:nvPr/>
          </p:nvPicPr>
          <p:blipFill>
            <a:blip r:embed="rId10">
              <a:extLst>
                <a:ext uri="{28A0092B-C50C-407E-A947-70E740481C1C}">
                  <a14:useLocalDpi xmlns:a14="http://schemas.microsoft.com/office/drawing/2010/main" val="0"/>
                </a:ext>
              </a:extLst>
            </a:blip>
            <a:stretch>
              <a:fillRect/>
            </a:stretch>
          </p:blipFill>
          <p:spPr>
            <a:xfrm>
              <a:off x="6198204" y="4609264"/>
              <a:ext cx="821690" cy="901700"/>
            </a:xfrm>
            <a:prstGeom prst="rect">
              <a:avLst/>
            </a:prstGeom>
          </p:spPr>
        </p:pic>
        <p:sp>
          <p:nvSpPr>
            <p:cNvPr id="5" name="TextBox 4">
              <a:extLst>
                <a:ext uri="{FF2B5EF4-FFF2-40B4-BE49-F238E27FC236}">
                  <a16:creationId xmlns:a16="http://schemas.microsoft.com/office/drawing/2014/main" id="{88202ABD-59A2-4CEB-A0DD-41FDDDDA6B0B}"/>
                </a:ext>
              </a:extLst>
            </p:cNvPr>
            <p:cNvSpPr txBox="1"/>
            <p:nvPr/>
          </p:nvSpPr>
          <p:spPr>
            <a:xfrm>
              <a:off x="1523496" y="648469"/>
              <a:ext cx="1426854" cy="461665"/>
            </a:xfrm>
            <a:prstGeom prst="rect">
              <a:avLst/>
            </a:prstGeom>
            <a:noFill/>
          </p:spPr>
          <p:txBody>
            <a:bodyPr wrap="square" rtlCol="0">
              <a:spAutoFit/>
            </a:bodyPr>
            <a:lstStyle/>
            <a:p>
              <a:r>
                <a:rPr lang="en-US" sz="2400" b="1" dirty="0"/>
                <a:t>Front End</a:t>
              </a:r>
            </a:p>
          </p:txBody>
        </p:sp>
        <p:sp>
          <p:nvSpPr>
            <p:cNvPr id="18" name="TextBox 17">
              <a:extLst>
                <a:ext uri="{FF2B5EF4-FFF2-40B4-BE49-F238E27FC236}">
                  <a16:creationId xmlns:a16="http://schemas.microsoft.com/office/drawing/2014/main" id="{29EA742B-33AA-4342-82FF-D58B669716D5}"/>
                </a:ext>
              </a:extLst>
            </p:cNvPr>
            <p:cNvSpPr txBox="1"/>
            <p:nvPr/>
          </p:nvSpPr>
          <p:spPr>
            <a:xfrm>
              <a:off x="5895622" y="725485"/>
              <a:ext cx="1426854" cy="461665"/>
            </a:xfrm>
            <a:prstGeom prst="rect">
              <a:avLst/>
            </a:prstGeom>
            <a:noFill/>
          </p:spPr>
          <p:txBody>
            <a:bodyPr wrap="square" rtlCol="0">
              <a:spAutoFit/>
            </a:bodyPr>
            <a:lstStyle/>
            <a:p>
              <a:r>
                <a:rPr lang="en-US" sz="2400" b="1" dirty="0"/>
                <a:t>Back End</a:t>
              </a:r>
            </a:p>
          </p:txBody>
        </p:sp>
      </p:grpSp>
    </p:spTree>
    <p:extLst>
      <p:ext uri="{BB962C8B-B14F-4D97-AF65-F5344CB8AC3E}">
        <p14:creationId xmlns:p14="http://schemas.microsoft.com/office/powerpoint/2010/main" val="6015011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a:extLst>
              <a:ext uri="{FF2B5EF4-FFF2-40B4-BE49-F238E27FC236}">
                <a16:creationId xmlns:a16="http://schemas.microsoft.com/office/drawing/2014/main" id="{AC0A49BD-7F39-ED49-B03A-E24A74FBF698}"/>
              </a:ext>
            </a:extLst>
          </p:cNvPr>
          <p:cNvSpPr>
            <a:spLocks noGrp="1"/>
          </p:cNvSpPr>
          <p:nvPr>
            <p:ph type="title"/>
          </p:nvPr>
        </p:nvSpPr>
        <p:spPr>
          <a:xfrm>
            <a:off x="288521" y="139166"/>
            <a:ext cx="8581043" cy="840400"/>
          </a:xfrm>
        </p:spPr>
        <p:txBody>
          <a:bodyPr/>
          <a:lstStyle/>
          <a:p>
            <a:r>
              <a:rPr lang="en-US" dirty="0"/>
              <a:t>Testing – end-to-end</a:t>
            </a:r>
          </a:p>
        </p:txBody>
      </p:sp>
      <p:sp>
        <p:nvSpPr>
          <p:cNvPr id="4" name="Title 7">
            <a:extLst>
              <a:ext uri="{FF2B5EF4-FFF2-40B4-BE49-F238E27FC236}">
                <a16:creationId xmlns:a16="http://schemas.microsoft.com/office/drawing/2014/main" id="{1A338DFA-3877-4C3A-BE59-91130E2B956E}"/>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Testing</a:t>
            </a:r>
          </a:p>
        </p:txBody>
      </p:sp>
      <p:graphicFrame>
        <p:nvGraphicFramePr>
          <p:cNvPr id="2" name="Diagram 1">
            <a:extLst>
              <a:ext uri="{FF2B5EF4-FFF2-40B4-BE49-F238E27FC236}">
                <a16:creationId xmlns:a16="http://schemas.microsoft.com/office/drawing/2014/main" id="{BC104F9A-F922-42A7-9DF5-2EB3743613D4}"/>
              </a:ext>
            </a:extLst>
          </p:cNvPr>
          <p:cNvGraphicFramePr/>
          <p:nvPr>
            <p:extLst>
              <p:ext uri="{D42A27DB-BD31-4B8C-83A1-F6EECF244321}">
                <p14:modId xmlns:p14="http://schemas.microsoft.com/office/powerpoint/2010/main" val="1098027652"/>
              </p:ext>
            </p:extLst>
          </p:nvPr>
        </p:nvGraphicFramePr>
        <p:xfrm>
          <a:off x="632580" y="747486"/>
          <a:ext cx="8062686" cy="50763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2091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a:extLst>
              <a:ext uri="{FF2B5EF4-FFF2-40B4-BE49-F238E27FC236}">
                <a16:creationId xmlns:a16="http://schemas.microsoft.com/office/drawing/2014/main" id="{AC0A49BD-7F39-ED49-B03A-E24A74FBF698}"/>
              </a:ext>
            </a:extLst>
          </p:cNvPr>
          <p:cNvSpPr>
            <a:spLocks noGrp="1"/>
          </p:cNvSpPr>
          <p:nvPr>
            <p:ph type="title"/>
          </p:nvPr>
        </p:nvSpPr>
        <p:spPr>
          <a:xfrm>
            <a:off x="288521" y="139166"/>
            <a:ext cx="8581043" cy="840400"/>
          </a:xfrm>
        </p:spPr>
        <p:txBody>
          <a:bodyPr/>
          <a:lstStyle/>
          <a:p>
            <a:r>
              <a:rPr lang="en-US" dirty="0"/>
              <a:t>Conclusions</a:t>
            </a:r>
          </a:p>
        </p:txBody>
      </p:sp>
      <p:sp>
        <p:nvSpPr>
          <p:cNvPr id="4" name="Title 7">
            <a:extLst>
              <a:ext uri="{FF2B5EF4-FFF2-40B4-BE49-F238E27FC236}">
                <a16:creationId xmlns:a16="http://schemas.microsoft.com/office/drawing/2014/main" id="{E909A731-1901-40D3-B042-530948AE2DF4}"/>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Conclusion and Future work </a:t>
            </a:r>
          </a:p>
        </p:txBody>
      </p:sp>
      <p:sp>
        <p:nvSpPr>
          <p:cNvPr id="2" name="TextBox 1">
            <a:extLst>
              <a:ext uri="{FF2B5EF4-FFF2-40B4-BE49-F238E27FC236}">
                <a16:creationId xmlns:a16="http://schemas.microsoft.com/office/drawing/2014/main" id="{9279C636-4C38-4A44-B119-6A9F68705E70}"/>
              </a:ext>
            </a:extLst>
          </p:cNvPr>
          <p:cNvSpPr txBox="1"/>
          <p:nvPr/>
        </p:nvSpPr>
        <p:spPr>
          <a:xfrm>
            <a:off x="868680" y="979566"/>
            <a:ext cx="7370064" cy="4100481"/>
          </a:xfrm>
          <a:prstGeom prst="rect">
            <a:avLst/>
          </a:prstGeom>
          <a:noFill/>
        </p:spPr>
        <p:txBody>
          <a:bodyPr wrap="square" rtlCol="0">
            <a:spAutoFit/>
          </a:bodyPr>
          <a:lstStyle/>
          <a:p>
            <a:pPr marL="285750" indent="-285750">
              <a:lnSpc>
                <a:spcPct val="300000"/>
              </a:lnSpc>
              <a:buFont typeface="Wingdings" panose="05000000000000000000" pitchFamily="2" charset="2"/>
              <a:buChar char="ü"/>
            </a:pPr>
            <a:r>
              <a:rPr lang="en-US" dirty="0"/>
              <a:t>Solution to simplify the process of scheduling: dynamic agenda</a:t>
            </a:r>
          </a:p>
          <a:p>
            <a:pPr marL="285750" indent="-285750">
              <a:lnSpc>
                <a:spcPct val="300000"/>
              </a:lnSpc>
              <a:buFont typeface="Wingdings" panose="05000000000000000000" pitchFamily="2" charset="2"/>
              <a:buChar char="ü"/>
            </a:pPr>
            <a:r>
              <a:rPr lang="en-US" dirty="0"/>
              <a:t>Web-based nature: versatility + compatibility</a:t>
            </a:r>
          </a:p>
          <a:p>
            <a:pPr marL="285750" indent="-285750">
              <a:lnSpc>
                <a:spcPct val="300000"/>
              </a:lnSpc>
              <a:buFont typeface="Wingdings" panose="05000000000000000000" pitchFamily="2" charset="2"/>
              <a:buChar char="ü"/>
            </a:pPr>
            <a:r>
              <a:rPr lang="en-US" dirty="0"/>
              <a:t>Web-app development process was waterfall model: + organization, order in documentation, constant feedback</a:t>
            </a:r>
          </a:p>
          <a:p>
            <a:pPr marL="285750" indent="-285750">
              <a:lnSpc>
                <a:spcPct val="300000"/>
              </a:lnSpc>
              <a:buFont typeface="Wingdings" panose="05000000000000000000" pitchFamily="2" charset="2"/>
              <a:buChar char="ü"/>
            </a:pPr>
            <a:r>
              <a:rPr lang="en-US" dirty="0"/>
              <a:t>Implementation was limited due to complexity + time constraints</a:t>
            </a:r>
          </a:p>
        </p:txBody>
      </p:sp>
    </p:spTree>
    <p:extLst>
      <p:ext uri="{BB962C8B-B14F-4D97-AF65-F5344CB8AC3E}">
        <p14:creationId xmlns:p14="http://schemas.microsoft.com/office/powerpoint/2010/main" val="10270025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a:extLst>
              <a:ext uri="{FF2B5EF4-FFF2-40B4-BE49-F238E27FC236}">
                <a16:creationId xmlns:a16="http://schemas.microsoft.com/office/drawing/2014/main" id="{AC0A49BD-7F39-ED49-B03A-E24A74FBF698}"/>
              </a:ext>
            </a:extLst>
          </p:cNvPr>
          <p:cNvSpPr>
            <a:spLocks noGrp="1"/>
          </p:cNvSpPr>
          <p:nvPr>
            <p:ph type="title"/>
          </p:nvPr>
        </p:nvSpPr>
        <p:spPr>
          <a:xfrm>
            <a:off x="288521" y="139166"/>
            <a:ext cx="8581043" cy="840400"/>
          </a:xfrm>
        </p:spPr>
        <p:txBody>
          <a:bodyPr/>
          <a:lstStyle/>
          <a:p>
            <a:r>
              <a:rPr lang="en-US" dirty="0"/>
              <a:t>Future work</a:t>
            </a:r>
          </a:p>
        </p:txBody>
      </p:sp>
      <p:sp>
        <p:nvSpPr>
          <p:cNvPr id="4" name="Title 7">
            <a:extLst>
              <a:ext uri="{FF2B5EF4-FFF2-40B4-BE49-F238E27FC236}">
                <a16:creationId xmlns:a16="http://schemas.microsoft.com/office/drawing/2014/main" id="{E909A731-1901-40D3-B042-530948AE2DF4}"/>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Conclusion and Future work </a:t>
            </a:r>
          </a:p>
        </p:txBody>
      </p:sp>
      <p:sp>
        <p:nvSpPr>
          <p:cNvPr id="6" name="TextBox 5">
            <a:extLst>
              <a:ext uri="{FF2B5EF4-FFF2-40B4-BE49-F238E27FC236}">
                <a16:creationId xmlns:a16="http://schemas.microsoft.com/office/drawing/2014/main" id="{274156C2-9F26-42FB-BC01-7ADF87165A92}"/>
              </a:ext>
            </a:extLst>
          </p:cNvPr>
          <p:cNvSpPr txBox="1"/>
          <p:nvPr/>
        </p:nvSpPr>
        <p:spPr>
          <a:xfrm>
            <a:off x="868680" y="979566"/>
            <a:ext cx="7370064" cy="4446730"/>
          </a:xfrm>
          <a:prstGeom prst="rect">
            <a:avLst/>
          </a:prstGeom>
          <a:noFill/>
        </p:spPr>
        <p:txBody>
          <a:bodyPr wrap="square" rtlCol="0">
            <a:spAutoFit/>
          </a:bodyPr>
          <a:lstStyle/>
          <a:p>
            <a:pPr marL="285750" indent="-285750">
              <a:lnSpc>
                <a:spcPct val="200000"/>
              </a:lnSpc>
              <a:buFont typeface="Courier New" panose="02070309020205020404" pitchFamily="49" charset="0"/>
              <a:buChar char="o"/>
            </a:pPr>
            <a:r>
              <a:rPr lang="en-US" dirty="0"/>
              <a:t>Better management on asynchronous calls: occasional errors on map rendering</a:t>
            </a:r>
          </a:p>
          <a:p>
            <a:pPr marL="285750" indent="-285750">
              <a:lnSpc>
                <a:spcPct val="200000"/>
              </a:lnSpc>
              <a:buFont typeface="Courier New" panose="02070309020205020404" pitchFamily="49" charset="0"/>
              <a:buChar char="o"/>
            </a:pPr>
            <a:r>
              <a:rPr lang="en-US" dirty="0"/>
              <a:t>Integrate user settings data as constraints in the calendar and map engines</a:t>
            </a:r>
          </a:p>
          <a:p>
            <a:pPr marL="285750" indent="-285750">
              <a:lnSpc>
                <a:spcPct val="200000"/>
              </a:lnSpc>
              <a:buFont typeface="Courier New" panose="02070309020205020404" pitchFamily="49" charset="0"/>
              <a:buChar char="o"/>
            </a:pPr>
            <a:r>
              <a:rPr lang="en-US" dirty="0"/>
              <a:t>Geolocation doesn’t have to be done twice: coordinates can be added to events directly in calendar engine</a:t>
            </a:r>
          </a:p>
          <a:p>
            <a:pPr marL="285750" indent="-285750">
              <a:lnSpc>
                <a:spcPct val="200000"/>
              </a:lnSpc>
              <a:buFont typeface="Courier New" panose="02070309020205020404" pitchFamily="49" charset="0"/>
              <a:buChar char="o"/>
            </a:pPr>
            <a:r>
              <a:rPr lang="en-US" dirty="0"/>
              <a:t>Rendering of events and routes be day exclusive</a:t>
            </a:r>
          </a:p>
          <a:p>
            <a:pPr marL="285750" indent="-285750">
              <a:lnSpc>
                <a:spcPct val="200000"/>
              </a:lnSpc>
              <a:buFont typeface="Courier New" panose="02070309020205020404" pitchFamily="49" charset="0"/>
              <a:buChar char="o"/>
            </a:pPr>
            <a:r>
              <a:rPr lang="en-US" dirty="0"/>
              <a:t>Add route duration details on popups</a:t>
            </a:r>
          </a:p>
        </p:txBody>
      </p:sp>
    </p:spTree>
    <p:extLst>
      <p:ext uri="{BB962C8B-B14F-4D97-AF65-F5344CB8AC3E}">
        <p14:creationId xmlns:p14="http://schemas.microsoft.com/office/powerpoint/2010/main" val="192081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2475DE5-F529-334B-96D9-B523B5025398}"/>
              </a:ext>
            </a:extLst>
          </p:cNvPr>
          <p:cNvSpPr>
            <a:spLocks noGrp="1"/>
          </p:cNvSpPr>
          <p:nvPr>
            <p:ph type="title"/>
          </p:nvPr>
        </p:nvSpPr>
        <p:spPr/>
        <p:txBody>
          <a:bodyPr/>
          <a:lstStyle/>
          <a:p>
            <a:r>
              <a:rPr lang="en-US" dirty="0"/>
              <a:t>Outline</a:t>
            </a:r>
          </a:p>
        </p:txBody>
      </p:sp>
      <p:sp>
        <p:nvSpPr>
          <p:cNvPr id="2" name="TextBox 1">
            <a:extLst>
              <a:ext uri="{FF2B5EF4-FFF2-40B4-BE49-F238E27FC236}">
                <a16:creationId xmlns:a16="http://schemas.microsoft.com/office/drawing/2014/main" id="{F45A96B8-B974-401A-9AE0-6F776D75105A}"/>
              </a:ext>
            </a:extLst>
          </p:cNvPr>
          <p:cNvSpPr txBox="1"/>
          <p:nvPr/>
        </p:nvSpPr>
        <p:spPr>
          <a:xfrm>
            <a:off x="1962899" y="335845"/>
            <a:ext cx="6612012" cy="6186309"/>
          </a:xfrm>
          <a:prstGeom prst="rect">
            <a:avLst/>
          </a:prstGeom>
          <a:noFill/>
        </p:spPr>
        <p:txBody>
          <a:bodyPr wrap="square" rtlCol="0">
            <a:spAutoFit/>
          </a:bodyPr>
          <a:lstStyle/>
          <a:p>
            <a:r>
              <a:rPr lang="en-US" b="1" dirty="0"/>
              <a:t>1. Smart Commute Overview</a:t>
            </a:r>
          </a:p>
          <a:p>
            <a:r>
              <a:rPr lang="en-US" b="1" dirty="0"/>
              <a:t>2. Idea</a:t>
            </a:r>
          </a:p>
          <a:p>
            <a:r>
              <a:rPr lang="en-US" b="1" dirty="0"/>
              <a:t>2. Objective</a:t>
            </a:r>
          </a:p>
          <a:p>
            <a:r>
              <a:rPr lang="en-US" b="1" dirty="0"/>
              <a:t>3. Requirements</a:t>
            </a:r>
          </a:p>
          <a:p>
            <a:r>
              <a:rPr lang="en-US" dirty="0"/>
              <a:t>	3.1 Use Case Diagram</a:t>
            </a:r>
          </a:p>
          <a:p>
            <a:r>
              <a:rPr lang="en-US" dirty="0"/>
              <a:t>	3.2 Requirements</a:t>
            </a:r>
          </a:p>
          <a:p>
            <a:r>
              <a:rPr lang="en-US" dirty="0"/>
              <a:t>	3.3 System Architecture</a:t>
            </a:r>
          </a:p>
          <a:p>
            <a:r>
              <a:rPr lang="en-US" b="1" dirty="0"/>
              <a:t>4. Design</a:t>
            </a:r>
          </a:p>
          <a:p>
            <a:r>
              <a:rPr lang="en-US" dirty="0"/>
              <a:t>	4.1 High Level Class Diagram</a:t>
            </a:r>
          </a:p>
          <a:p>
            <a:r>
              <a:rPr lang="en-US" dirty="0"/>
              <a:t>	4.2 Front-end Class Diagram</a:t>
            </a:r>
          </a:p>
          <a:p>
            <a:r>
              <a:rPr lang="en-US" dirty="0"/>
              <a:t>	4.3 Back-end Class Diagram</a:t>
            </a:r>
          </a:p>
          <a:p>
            <a:r>
              <a:rPr lang="en-US" dirty="0"/>
              <a:t>	4.4 Sequence Diagrams</a:t>
            </a:r>
          </a:p>
          <a:p>
            <a:r>
              <a:rPr lang="en-US" dirty="0"/>
              <a:t>		4.4.A Log in and Load data to the App Environment</a:t>
            </a:r>
          </a:p>
          <a:p>
            <a:r>
              <a:rPr lang="en-US" dirty="0"/>
              <a:t>		4.4.B Create an Event</a:t>
            </a:r>
          </a:p>
          <a:p>
            <a:r>
              <a:rPr lang="en-US" dirty="0"/>
              <a:t>		4.4.C Modify and Delete an Event</a:t>
            </a:r>
          </a:p>
          <a:p>
            <a:r>
              <a:rPr lang="en-US" dirty="0"/>
              <a:t>		4.4.D Select an Event on the Map</a:t>
            </a:r>
          </a:p>
          <a:p>
            <a:r>
              <a:rPr lang="en-US" b="1" dirty="0"/>
              <a:t>5. Implementation</a:t>
            </a:r>
          </a:p>
          <a:p>
            <a:r>
              <a:rPr lang="en-US" dirty="0"/>
              <a:t>	5.1 Graphical User Interfaces</a:t>
            </a:r>
          </a:p>
          <a:p>
            <a:r>
              <a:rPr lang="en-US" dirty="0"/>
              <a:t>	5.2 Used Tools and Code description</a:t>
            </a:r>
          </a:p>
          <a:p>
            <a:r>
              <a:rPr lang="en-US" b="1" dirty="0"/>
              <a:t>6. Testing</a:t>
            </a:r>
          </a:p>
          <a:p>
            <a:r>
              <a:rPr lang="en-US" b="1" dirty="0"/>
              <a:t>7.  Conclusion and Future Works</a:t>
            </a:r>
          </a:p>
          <a:p>
            <a:pPr marL="342900" indent="-342900">
              <a:buFont typeface="+mj-lt"/>
              <a:buAutoNum type="arabicPeriod"/>
            </a:pPr>
            <a:endParaRPr lang="en-US" dirty="0"/>
          </a:p>
        </p:txBody>
      </p:sp>
      <p:sp>
        <p:nvSpPr>
          <p:cNvPr id="6" name="Title 7">
            <a:extLst>
              <a:ext uri="{FF2B5EF4-FFF2-40B4-BE49-F238E27FC236}">
                <a16:creationId xmlns:a16="http://schemas.microsoft.com/office/drawing/2014/main" id="{F6072CC0-63E2-45D6-9705-A4C114CEEDAF}"/>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Outline</a:t>
            </a:r>
          </a:p>
        </p:txBody>
      </p:sp>
    </p:spTree>
    <p:extLst>
      <p:ext uri="{BB962C8B-B14F-4D97-AF65-F5344CB8AC3E}">
        <p14:creationId xmlns:p14="http://schemas.microsoft.com/office/powerpoint/2010/main" val="897152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2475DE5-F529-334B-96D9-B523B5025398}"/>
              </a:ext>
            </a:extLst>
          </p:cNvPr>
          <p:cNvSpPr>
            <a:spLocks noGrp="1"/>
          </p:cNvSpPr>
          <p:nvPr>
            <p:ph type="title"/>
          </p:nvPr>
        </p:nvSpPr>
        <p:spPr/>
        <p:txBody>
          <a:bodyPr/>
          <a:lstStyle/>
          <a:p>
            <a:r>
              <a:rPr lang="en-US" dirty="0"/>
              <a:t>Smart Commute Overview - Motivations</a:t>
            </a:r>
          </a:p>
        </p:txBody>
      </p:sp>
      <p:sp>
        <p:nvSpPr>
          <p:cNvPr id="4" name="Title 7">
            <a:extLst>
              <a:ext uri="{FF2B5EF4-FFF2-40B4-BE49-F238E27FC236}">
                <a16:creationId xmlns:a16="http://schemas.microsoft.com/office/drawing/2014/main" id="{E7FC9FC5-FBA4-4685-AB8E-809B2B3A637E}"/>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Smart Commute Overview</a:t>
            </a:r>
          </a:p>
        </p:txBody>
      </p:sp>
      <p:sp>
        <p:nvSpPr>
          <p:cNvPr id="3" name="TextBox 2">
            <a:extLst>
              <a:ext uri="{FF2B5EF4-FFF2-40B4-BE49-F238E27FC236}">
                <a16:creationId xmlns:a16="http://schemas.microsoft.com/office/drawing/2014/main" id="{12374F2F-EAAE-4A95-A0A3-D507BF0FD583}"/>
              </a:ext>
            </a:extLst>
          </p:cNvPr>
          <p:cNvSpPr txBox="1"/>
          <p:nvPr/>
        </p:nvSpPr>
        <p:spPr>
          <a:xfrm>
            <a:off x="609599" y="943132"/>
            <a:ext cx="8178801" cy="2585323"/>
          </a:xfrm>
          <a:prstGeom prst="rect">
            <a:avLst/>
          </a:prstGeom>
          <a:noFill/>
        </p:spPr>
        <p:txBody>
          <a:bodyPr wrap="square" rtlCol="0">
            <a:spAutoFit/>
          </a:bodyPr>
          <a:lstStyle/>
          <a:p>
            <a:pPr marL="285750" indent="-285750">
              <a:buFont typeface="Arial" panose="020B0604020202020204" pitchFamily="34" charset="0"/>
              <a:buChar char="•"/>
            </a:pPr>
            <a:r>
              <a:rPr lang="en-US" dirty="0"/>
              <a:t>Work routines in big cities increasingly hectic and dynamic: several markets and industries demand quick and varied work routines</a:t>
            </a:r>
          </a:p>
          <a:p>
            <a:pPr marL="285750" indent="-285750">
              <a:buFont typeface="Arial" panose="020B0604020202020204" pitchFamily="34" charset="0"/>
              <a:buChar char="•"/>
            </a:pPr>
            <a:r>
              <a:rPr lang="en-US" dirty="0"/>
              <a:t>Encouragement to focus on what’s important and prevent user procrastination on smartphones</a:t>
            </a:r>
          </a:p>
          <a:p>
            <a:pPr marL="285750" indent="-285750">
              <a:buFont typeface="Arial" panose="020B0604020202020204" pitchFamily="34" charset="0"/>
              <a:buChar char="•"/>
            </a:pPr>
            <a:r>
              <a:rPr lang="en-US" dirty="0"/>
              <a:t>Motivation to develop browser native applications on a potential market: native web OS for smartphones (successful in India -&gt; Kai OS)</a:t>
            </a:r>
          </a:p>
          <a:p>
            <a:pPr marL="285750" indent="-285750">
              <a:buFont typeface="Arial" panose="020B0604020202020204" pitchFamily="34" charset="0"/>
              <a:buChar char="•"/>
            </a:pPr>
            <a:r>
              <a:rPr lang="en-US" dirty="0"/>
              <a:t>Maximization of compatibility by using web based app: available to use in virtually any smart device, which means use in any kind of environment.</a:t>
            </a:r>
          </a:p>
          <a:p>
            <a:endParaRPr lang="en-US" dirty="0"/>
          </a:p>
        </p:txBody>
      </p:sp>
    </p:spTree>
    <p:extLst>
      <p:ext uri="{BB962C8B-B14F-4D97-AF65-F5344CB8AC3E}">
        <p14:creationId xmlns:p14="http://schemas.microsoft.com/office/powerpoint/2010/main" val="352175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2E98A1-2FF3-4932-BEC2-6642B8F545BF}"/>
              </a:ext>
            </a:extLst>
          </p:cNvPr>
          <p:cNvSpPr>
            <a:spLocks noGrp="1"/>
          </p:cNvSpPr>
          <p:nvPr>
            <p:ph type="title"/>
          </p:nvPr>
        </p:nvSpPr>
        <p:spPr/>
        <p:txBody>
          <a:bodyPr/>
          <a:lstStyle/>
          <a:p>
            <a:r>
              <a:rPr lang="en-US" dirty="0"/>
              <a:t>Idea</a:t>
            </a:r>
          </a:p>
        </p:txBody>
      </p:sp>
      <p:pic>
        <p:nvPicPr>
          <p:cNvPr id="6" name="Picture 5">
            <a:extLst>
              <a:ext uri="{FF2B5EF4-FFF2-40B4-BE49-F238E27FC236}">
                <a16:creationId xmlns:a16="http://schemas.microsoft.com/office/drawing/2014/main" id="{5B9E5D5A-3B8D-4D39-8107-0F560AD84E3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454" y="2164384"/>
            <a:ext cx="7753176" cy="3971846"/>
          </a:xfrm>
          <a:prstGeom prst="rect">
            <a:avLst/>
          </a:prstGeom>
          <a:noFill/>
          <a:ln>
            <a:noFill/>
          </a:ln>
        </p:spPr>
      </p:pic>
      <p:sp>
        <p:nvSpPr>
          <p:cNvPr id="7" name="Title 7">
            <a:extLst>
              <a:ext uri="{FF2B5EF4-FFF2-40B4-BE49-F238E27FC236}">
                <a16:creationId xmlns:a16="http://schemas.microsoft.com/office/drawing/2014/main" id="{51B4F57B-CB0B-4F94-B630-9EB8469F0DFC}"/>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Idea</a:t>
            </a:r>
          </a:p>
        </p:txBody>
      </p:sp>
      <p:sp>
        <p:nvSpPr>
          <p:cNvPr id="8" name="TextBox 7">
            <a:extLst>
              <a:ext uri="{FF2B5EF4-FFF2-40B4-BE49-F238E27FC236}">
                <a16:creationId xmlns:a16="http://schemas.microsoft.com/office/drawing/2014/main" id="{64F09496-E56D-4E08-AD3E-16A53FFF3AB4}"/>
              </a:ext>
            </a:extLst>
          </p:cNvPr>
          <p:cNvSpPr txBox="1"/>
          <p:nvPr/>
        </p:nvSpPr>
        <p:spPr>
          <a:xfrm>
            <a:off x="274436" y="590640"/>
            <a:ext cx="8750805"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Dedicated app</a:t>
            </a:r>
          </a:p>
          <a:p>
            <a:pPr marL="285750" indent="-285750" algn="jus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Less functionality versus other mapping applications</a:t>
            </a:r>
          </a:p>
          <a:p>
            <a:pPr marL="285750" indent="-285750" algn="jus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Less audience, more focus on a specific feature</a:t>
            </a:r>
          </a:p>
          <a:p>
            <a:pPr marL="285750" indent="-285750" algn="jus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Focus on time optimization</a:t>
            </a:r>
          </a:p>
        </p:txBody>
      </p:sp>
    </p:spTree>
    <p:extLst>
      <p:ext uri="{BB962C8B-B14F-4D97-AF65-F5344CB8AC3E}">
        <p14:creationId xmlns:p14="http://schemas.microsoft.com/office/powerpoint/2010/main" val="118940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7">
            <a:extLst>
              <a:ext uri="{FF2B5EF4-FFF2-40B4-BE49-F238E27FC236}">
                <a16:creationId xmlns:a16="http://schemas.microsoft.com/office/drawing/2014/main" id="{51B4F57B-CB0B-4F94-B630-9EB8469F0DFC}"/>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Idea</a:t>
            </a:r>
          </a:p>
        </p:txBody>
      </p:sp>
      <p:grpSp>
        <p:nvGrpSpPr>
          <p:cNvPr id="9" name="Group 8">
            <a:extLst>
              <a:ext uri="{FF2B5EF4-FFF2-40B4-BE49-F238E27FC236}">
                <a16:creationId xmlns:a16="http://schemas.microsoft.com/office/drawing/2014/main" id="{7C602C69-977D-4556-9DCD-2AEF5D221452}"/>
              </a:ext>
            </a:extLst>
          </p:cNvPr>
          <p:cNvGrpSpPr/>
          <p:nvPr/>
        </p:nvGrpSpPr>
        <p:grpSpPr>
          <a:xfrm>
            <a:off x="456354" y="360054"/>
            <a:ext cx="8379445" cy="5586365"/>
            <a:chOff x="659880" y="480309"/>
            <a:chExt cx="8008086" cy="5338789"/>
          </a:xfrm>
        </p:grpSpPr>
        <p:graphicFrame>
          <p:nvGraphicFramePr>
            <p:cNvPr id="2" name="Diagram 1">
              <a:extLst>
                <a:ext uri="{FF2B5EF4-FFF2-40B4-BE49-F238E27FC236}">
                  <a16:creationId xmlns:a16="http://schemas.microsoft.com/office/drawing/2014/main" id="{5CB73EA8-7DD7-4D43-94C7-4318CA2EE1EF}"/>
                </a:ext>
              </a:extLst>
            </p:cNvPr>
            <p:cNvGraphicFramePr/>
            <p:nvPr>
              <p:extLst>
                <p:ext uri="{D42A27DB-BD31-4B8C-83A1-F6EECF244321}">
                  <p14:modId xmlns:p14="http://schemas.microsoft.com/office/powerpoint/2010/main" val="719153883"/>
                </p:ext>
              </p:extLst>
            </p:nvPr>
          </p:nvGraphicFramePr>
          <p:xfrm>
            <a:off x="659880" y="480309"/>
            <a:ext cx="8008086" cy="5338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8854A00C-1E40-4B8C-8F18-C0B77E74BCD3}"/>
                </a:ext>
              </a:extLst>
            </p:cNvPr>
            <p:cNvSpPr txBox="1"/>
            <p:nvPr/>
          </p:nvSpPr>
          <p:spPr>
            <a:xfrm>
              <a:off x="2214880" y="3484880"/>
              <a:ext cx="1879600" cy="369332"/>
            </a:xfrm>
            <a:prstGeom prst="rect">
              <a:avLst/>
            </a:prstGeom>
            <a:noFill/>
          </p:spPr>
          <p:txBody>
            <a:bodyPr wrap="square" rtlCol="0">
              <a:spAutoFit/>
            </a:bodyPr>
            <a:lstStyle/>
            <a:p>
              <a:r>
                <a:rPr lang="en-US" b="1" dirty="0">
                  <a:solidFill>
                    <a:schemeClr val="bg1"/>
                  </a:solidFill>
                </a:rPr>
                <a:t>Smart Commute</a:t>
              </a:r>
            </a:p>
          </p:txBody>
        </p:sp>
      </p:grpSp>
    </p:spTree>
    <p:extLst>
      <p:ext uri="{BB962C8B-B14F-4D97-AF65-F5344CB8AC3E}">
        <p14:creationId xmlns:p14="http://schemas.microsoft.com/office/powerpoint/2010/main" val="1270581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2475DE5-F529-334B-96D9-B523B5025398}"/>
              </a:ext>
            </a:extLst>
          </p:cNvPr>
          <p:cNvSpPr>
            <a:spLocks noGrp="1"/>
          </p:cNvSpPr>
          <p:nvPr>
            <p:ph type="title"/>
          </p:nvPr>
        </p:nvSpPr>
        <p:spPr/>
        <p:txBody>
          <a:bodyPr/>
          <a:lstStyle/>
          <a:p>
            <a:r>
              <a:rPr lang="en-US" dirty="0"/>
              <a:t>Objective</a:t>
            </a:r>
          </a:p>
        </p:txBody>
      </p:sp>
      <p:sp>
        <p:nvSpPr>
          <p:cNvPr id="4" name="Title 7">
            <a:extLst>
              <a:ext uri="{FF2B5EF4-FFF2-40B4-BE49-F238E27FC236}">
                <a16:creationId xmlns:a16="http://schemas.microsoft.com/office/drawing/2014/main" id="{22569F4B-FAC5-46FA-BB35-76D4E48F215F}"/>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Objective</a:t>
            </a:r>
          </a:p>
        </p:txBody>
      </p:sp>
      <p:sp>
        <p:nvSpPr>
          <p:cNvPr id="2" name="Rectangle 1">
            <a:extLst>
              <a:ext uri="{FF2B5EF4-FFF2-40B4-BE49-F238E27FC236}">
                <a16:creationId xmlns:a16="http://schemas.microsoft.com/office/drawing/2014/main" id="{7636B5F8-13DD-49CA-A1C8-24656D8CBDCB}"/>
              </a:ext>
            </a:extLst>
          </p:cNvPr>
          <p:cNvSpPr/>
          <p:nvPr/>
        </p:nvSpPr>
        <p:spPr>
          <a:xfrm>
            <a:off x="1469984" y="1640912"/>
            <a:ext cx="6510759" cy="2540824"/>
          </a:xfrm>
          <a:prstGeom prst="rect">
            <a:avLst/>
          </a:prstGeom>
        </p:spPr>
        <p:txBody>
          <a:bodyPr wrap="square">
            <a:spAutoFit/>
          </a:bodyPr>
          <a:lstStyle/>
          <a:p>
            <a:pPr marR="0" lvl="0" algn="just">
              <a:lnSpc>
                <a:spcPct val="115000"/>
              </a:lnSpc>
              <a:spcBef>
                <a:spcPts val="0"/>
              </a:spcBef>
              <a:spcAft>
                <a:spcPts val="1000"/>
              </a:spcAft>
            </a:pPr>
            <a:r>
              <a:rPr lang="en-US" sz="2800" dirty="0">
                <a:latin typeface="Calibri" panose="020F0502020204030204" pitchFamily="34" charset="0"/>
                <a:ea typeface="Calibri" panose="020F0502020204030204" pitchFamily="34" charset="0"/>
                <a:cs typeface="Times New Roman" panose="02020603050405020304" pitchFamily="18" charset="0"/>
              </a:rPr>
              <a:t>Provide a scheduler web-app with a calendar interface that computes and accounts for travel time between appointments to make sure you are never late for an appointment.</a:t>
            </a:r>
          </a:p>
        </p:txBody>
      </p:sp>
    </p:spTree>
    <p:extLst>
      <p:ext uri="{BB962C8B-B14F-4D97-AF65-F5344CB8AC3E}">
        <p14:creationId xmlns:p14="http://schemas.microsoft.com/office/powerpoint/2010/main" val="214079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C95A9D-1D11-4639-B42D-9C5EF452A2D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046" y="1152525"/>
            <a:ext cx="8701991" cy="4832350"/>
          </a:xfrm>
          <a:prstGeom prst="rect">
            <a:avLst/>
          </a:prstGeom>
          <a:solidFill>
            <a:srgbClr val="FFFFFF"/>
          </a:solidFill>
          <a:ln>
            <a:noFill/>
          </a:ln>
        </p:spPr>
      </p:pic>
      <p:sp>
        <p:nvSpPr>
          <p:cNvPr id="3" name="Title 7">
            <a:extLst>
              <a:ext uri="{FF2B5EF4-FFF2-40B4-BE49-F238E27FC236}">
                <a16:creationId xmlns:a16="http://schemas.microsoft.com/office/drawing/2014/main" id="{E43F6309-2AAA-45FE-8621-8E320481AC3F}"/>
              </a:ext>
            </a:extLst>
          </p:cNvPr>
          <p:cNvSpPr>
            <a:spLocks noGrp="1"/>
          </p:cNvSpPr>
          <p:nvPr>
            <p:ph type="title"/>
          </p:nvPr>
        </p:nvSpPr>
        <p:spPr>
          <a:xfrm>
            <a:off x="288521" y="139166"/>
            <a:ext cx="8581043" cy="840400"/>
          </a:xfrm>
        </p:spPr>
        <p:txBody>
          <a:bodyPr/>
          <a:lstStyle/>
          <a:p>
            <a:r>
              <a:rPr lang="en-US" dirty="0"/>
              <a:t>Use Case Diagram</a:t>
            </a:r>
          </a:p>
        </p:txBody>
      </p:sp>
      <p:sp>
        <p:nvSpPr>
          <p:cNvPr id="5" name="Title 7">
            <a:extLst>
              <a:ext uri="{FF2B5EF4-FFF2-40B4-BE49-F238E27FC236}">
                <a16:creationId xmlns:a16="http://schemas.microsoft.com/office/drawing/2014/main" id="{CA70FA84-4CAF-4CB7-AE9E-BD7AF8CC9D78}"/>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Requirements</a:t>
            </a:r>
          </a:p>
        </p:txBody>
      </p:sp>
    </p:spTree>
    <p:extLst>
      <p:ext uri="{BB962C8B-B14F-4D97-AF65-F5344CB8AC3E}">
        <p14:creationId xmlns:p14="http://schemas.microsoft.com/office/powerpoint/2010/main" val="1005051065"/>
      </p:ext>
    </p:extLst>
  </p:cSld>
  <p:clrMapOvr>
    <a:masterClrMapping/>
  </p:clrMapOvr>
</p:sld>
</file>

<file path=ppt/theme/theme1.xml><?xml version="1.0" encoding="utf-8"?>
<a:theme xmlns:a="http://schemas.openxmlformats.org/drawingml/2006/main" name="POLI">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POLI</Template>
  <TotalTime>3638</TotalTime>
  <Words>1090</Words>
  <Application>Microsoft Office PowerPoint</Application>
  <PresentationFormat>On-screen Show (4:3)</PresentationFormat>
  <Paragraphs>244</Paragraphs>
  <Slides>39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Courier New</vt:lpstr>
      <vt:lpstr>Wingdings</vt:lpstr>
      <vt:lpstr>POLI</vt:lpstr>
      <vt:lpstr>PowerPoint Presentation</vt:lpstr>
      <vt:lpstr>Smart Commute</vt:lpstr>
      <vt:lpstr>Software Development Life Cycle of Smart Commute</vt:lpstr>
      <vt:lpstr>Outline</vt:lpstr>
      <vt:lpstr>Smart Commute Overview - Motivations</vt:lpstr>
      <vt:lpstr>Idea</vt:lpstr>
      <vt:lpstr>PowerPoint Presentation</vt:lpstr>
      <vt:lpstr>Objective</vt:lpstr>
      <vt:lpstr>Use Case Diagram</vt:lpstr>
      <vt:lpstr>PowerPoint Presentation</vt:lpstr>
      <vt:lpstr>PowerPoint Presentation</vt:lpstr>
      <vt:lpstr>PowerPoint Presentation</vt:lpstr>
      <vt:lpstr>PowerPoint Presentation</vt:lpstr>
      <vt:lpstr>PowerPoint Presentation</vt:lpstr>
      <vt:lpstr>PowerPoint Presentation</vt:lpstr>
      <vt:lpstr>System architecture</vt:lpstr>
      <vt:lpstr>High Level Class Diagram </vt:lpstr>
      <vt:lpstr>Front End Class Diagram </vt:lpstr>
      <vt:lpstr>Back End Class Diagram </vt:lpstr>
      <vt:lpstr>Component Class Diagram </vt:lpstr>
      <vt:lpstr>Sequence Diagram: Log in to Web App and load user data to the environment</vt:lpstr>
      <vt:lpstr>Sequence Diagram: Create an Event</vt:lpstr>
      <vt:lpstr>Sequence Diagram: Select an Event on Map</vt:lpstr>
      <vt:lpstr>Flow Chart Diagram: Event Creation </vt:lpstr>
      <vt:lpstr>Flow Chart Diagram: Event Creation </vt:lpstr>
      <vt:lpstr>Flow Chart Diagram: Roadmap </vt:lpstr>
      <vt:lpstr>Flow Chart Diagram: Settings </vt:lpstr>
      <vt:lpstr>GUI User (Authentication interface)</vt:lpstr>
      <vt:lpstr>GUI Calendar (Main Page)</vt:lpstr>
      <vt:lpstr>GUI Event Popup</vt:lpstr>
      <vt:lpstr>GUI Settings </vt:lpstr>
      <vt:lpstr>GUI Road Map</vt:lpstr>
      <vt:lpstr>Database (Firebase)</vt:lpstr>
      <vt:lpstr>Structure of Web App code</vt:lpstr>
      <vt:lpstr>Structure of Web App code</vt:lpstr>
      <vt:lpstr>Used Tools</vt:lpstr>
      <vt:lpstr>Testing – end-to-end</vt:lpstr>
      <vt:lpstr>Conclusions</vt:lpstr>
      <vt:lpstr>Future work</vt:lpstr>
    </vt:vector>
  </TitlesOfParts>
  <Company>Area Servizi ICT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Alessandro Colleoni</dc:creator>
  <cp:lastModifiedBy>Antonio Del Negro</cp:lastModifiedBy>
  <cp:revision>307</cp:revision>
  <dcterms:created xsi:type="dcterms:W3CDTF">2015-05-26T12:27:57Z</dcterms:created>
  <dcterms:modified xsi:type="dcterms:W3CDTF">2019-03-12T01:30:12Z</dcterms:modified>
</cp:coreProperties>
</file>