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78" r:id="rId4"/>
    <p:sldId id="260" r:id="rId5"/>
    <p:sldId id="298" r:id="rId6"/>
    <p:sldId id="297" r:id="rId7"/>
    <p:sldId id="261" r:id="rId8"/>
    <p:sldId id="277" r:id="rId9"/>
    <p:sldId id="280" r:id="rId10"/>
    <p:sldId id="279" r:id="rId11"/>
    <p:sldId id="281" r:id="rId12"/>
    <p:sldId id="282" r:id="rId13"/>
    <p:sldId id="283" r:id="rId14"/>
    <p:sldId id="284" r:id="rId15"/>
    <p:sldId id="285" r:id="rId16"/>
    <p:sldId id="286" r:id="rId17"/>
    <p:sldId id="287" r:id="rId18"/>
    <p:sldId id="288" r:id="rId19"/>
    <p:sldId id="289" r:id="rId20"/>
    <p:sldId id="262" r:id="rId21"/>
    <p:sldId id="263" r:id="rId22"/>
    <p:sldId id="290" r:id="rId23"/>
    <p:sldId id="294" r:id="rId24"/>
    <p:sldId id="264" r:id="rId25"/>
    <p:sldId id="291" r:id="rId26"/>
    <p:sldId id="295" r:id="rId27"/>
    <p:sldId id="296" r:id="rId28"/>
    <p:sldId id="265" r:id="rId29"/>
    <p:sldId id="266" r:id="rId30"/>
    <p:sldId id="267" r:id="rId31"/>
    <p:sldId id="268" r:id="rId32"/>
    <p:sldId id="269" r:id="rId33"/>
    <p:sldId id="270" r:id="rId34"/>
    <p:sldId id="271" r:id="rId35"/>
    <p:sldId id="272" r:id="rId36"/>
    <p:sldId id="273" r:id="rId37"/>
    <p:sldId id="275" r:id="rId38"/>
    <p:sldId id="276" r:id="rId39"/>
    <p:sldId id="299" r:id="rId40"/>
    <p:sldId id="274" r:id="rId41"/>
    <p:sldId id="292" r:id="rId42"/>
    <p:sldId id="293" r:id="rId43"/>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0E3"/>
    <a:srgbClr val="CAC6CA"/>
    <a:srgbClr val="002142"/>
    <a:srgbClr val="1A415D"/>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3" autoAdjust="0"/>
    <p:restoredTop sz="94604"/>
  </p:normalViewPr>
  <p:slideViewPr>
    <p:cSldViewPr snapToGrid="0" snapToObjects="1">
      <p:cViewPr varScale="1">
        <p:scale>
          <a:sx n="75" d="100"/>
          <a:sy n="75" d="100"/>
        </p:scale>
        <p:origin x="44" y="468"/>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E840D-33F0-FC4E-8FDB-154333666E8A}"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141DB835-DC7D-F541-AB91-D907B67DF3DF}">
      <dgm:prSet phldrT="[Text]"/>
      <dgm:spPr/>
      <dgm:t>
        <a:bodyPr/>
        <a:lstStyle/>
        <a:p>
          <a:r>
            <a:rPr lang="en-US" dirty="0"/>
            <a:t>Requirements</a:t>
          </a:r>
        </a:p>
      </dgm:t>
    </dgm:pt>
    <dgm:pt modelId="{765018A8-34C6-404E-8FC9-5834812B4DFD}" type="parTrans" cxnId="{46353796-9B05-2843-8261-48E8FE7F778E}">
      <dgm:prSet/>
      <dgm:spPr/>
      <dgm:t>
        <a:bodyPr/>
        <a:lstStyle/>
        <a:p>
          <a:endParaRPr lang="en-US"/>
        </a:p>
      </dgm:t>
    </dgm:pt>
    <dgm:pt modelId="{33E577E6-41E8-D244-B2DE-DABDF84D9823}" type="sibTrans" cxnId="{46353796-9B05-2843-8261-48E8FE7F778E}">
      <dgm:prSet/>
      <dgm:spPr/>
      <dgm:t>
        <a:bodyPr/>
        <a:lstStyle/>
        <a:p>
          <a:endParaRPr lang="en-US"/>
        </a:p>
      </dgm:t>
    </dgm:pt>
    <dgm:pt modelId="{613D00B9-5AB2-1143-88C2-6C8201E2C12A}">
      <dgm:prSet phldrT="[Text]"/>
      <dgm:spPr/>
      <dgm:t>
        <a:bodyPr/>
        <a:lstStyle/>
        <a:p>
          <a:r>
            <a:rPr lang="en-US" dirty="0"/>
            <a:t>User authentication </a:t>
          </a:r>
        </a:p>
      </dgm:t>
    </dgm:pt>
    <dgm:pt modelId="{8360A93E-FF7A-ED48-B227-97F7FCF31E30}" type="parTrans" cxnId="{470D7F8B-5310-1D40-9FA9-C999014EA795}">
      <dgm:prSet/>
      <dgm:spPr/>
      <dgm:t>
        <a:bodyPr/>
        <a:lstStyle/>
        <a:p>
          <a:endParaRPr lang="en-US"/>
        </a:p>
      </dgm:t>
    </dgm:pt>
    <dgm:pt modelId="{E7B4EDE8-A1E2-664E-9776-40AA5CA51FA7}" type="sibTrans" cxnId="{470D7F8B-5310-1D40-9FA9-C999014EA795}">
      <dgm:prSet/>
      <dgm:spPr/>
      <dgm:t>
        <a:bodyPr/>
        <a:lstStyle/>
        <a:p>
          <a:endParaRPr lang="en-US"/>
        </a:p>
      </dgm:t>
    </dgm:pt>
    <dgm:pt modelId="{90CE0219-E652-3B48-B98B-477D86793132}">
      <dgm:prSet phldrT="[Text]"/>
      <dgm:spPr/>
      <dgm:t>
        <a:bodyPr/>
        <a:lstStyle/>
        <a:p>
          <a:r>
            <a:rPr lang="en-US" dirty="0"/>
            <a:t>Calendar</a:t>
          </a:r>
        </a:p>
      </dgm:t>
    </dgm:pt>
    <dgm:pt modelId="{D3272695-96CF-4E48-9C73-79FF918B46E3}" type="parTrans" cxnId="{3B5894C4-F0B9-A746-AD91-888072038062}">
      <dgm:prSet/>
      <dgm:spPr/>
      <dgm:t>
        <a:bodyPr/>
        <a:lstStyle/>
        <a:p>
          <a:endParaRPr lang="en-US"/>
        </a:p>
      </dgm:t>
    </dgm:pt>
    <dgm:pt modelId="{8328BA40-62C3-9240-BADF-FB85D686B3C4}" type="sibTrans" cxnId="{3B5894C4-F0B9-A746-AD91-888072038062}">
      <dgm:prSet/>
      <dgm:spPr/>
      <dgm:t>
        <a:bodyPr/>
        <a:lstStyle/>
        <a:p>
          <a:endParaRPr lang="en-US"/>
        </a:p>
      </dgm:t>
    </dgm:pt>
    <dgm:pt modelId="{F8D315F3-8C09-AC4B-A5F0-41ED0AFC5A5B}">
      <dgm:prSet phldrT="[Text]"/>
      <dgm:spPr/>
      <dgm:t>
        <a:bodyPr/>
        <a:lstStyle/>
        <a:p>
          <a:r>
            <a:rPr lang="en-US" dirty="0"/>
            <a:t>Roadmap</a:t>
          </a:r>
        </a:p>
      </dgm:t>
    </dgm:pt>
    <dgm:pt modelId="{2238EE94-BD01-D442-8FF7-47877D32855C}" type="parTrans" cxnId="{CC1CD1A1-76D4-6F4F-BEE7-EA1BACED026B}">
      <dgm:prSet/>
      <dgm:spPr/>
      <dgm:t>
        <a:bodyPr/>
        <a:lstStyle/>
        <a:p>
          <a:endParaRPr lang="en-US"/>
        </a:p>
      </dgm:t>
    </dgm:pt>
    <dgm:pt modelId="{DFD570AE-CCC8-6A49-B677-0D34AAF6EF29}" type="sibTrans" cxnId="{CC1CD1A1-76D4-6F4F-BEE7-EA1BACED026B}">
      <dgm:prSet/>
      <dgm:spPr/>
      <dgm:t>
        <a:bodyPr/>
        <a:lstStyle/>
        <a:p>
          <a:endParaRPr lang="en-US"/>
        </a:p>
      </dgm:t>
    </dgm:pt>
    <dgm:pt modelId="{45B34943-7BDB-5D44-863F-7B59FC34D41C}">
      <dgm:prSet phldrT="[Text]"/>
      <dgm:spPr/>
      <dgm:t>
        <a:bodyPr/>
        <a:lstStyle/>
        <a:p>
          <a:r>
            <a:rPr lang="en-US" dirty="0"/>
            <a:t>User settings</a:t>
          </a:r>
        </a:p>
      </dgm:t>
    </dgm:pt>
    <dgm:pt modelId="{D89E30EF-8C86-4C49-9678-06BFD239A0A8}" type="parTrans" cxnId="{A6C83068-2496-EC4B-8D95-83CD0E43234B}">
      <dgm:prSet/>
      <dgm:spPr/>
      <dgm:t>
        <a:bodyPr/>
        <a:lstStyle/>
        <a:p>
          <a:endParaRPr lang="en-US"/>
        </a:p>
      </dgm:t>
    </dgm:pt>
    <dgm:pt modelId="{F7CD75F5-CA46-7B41-9451-F744055EBF5E}" type="sibTrans" cxnId="{A6C83068-2496-EC4B-8D95-83CD0E43234B}">
      <dgm:prSet/>
      <dgm:spPr/>
      <dgm:t>
        <a:bodyPr/>
        <a:lstStyle/>
        <a:p>
          <a:endParaRPr lang="en-US"/>
        </a:p>
      </dgm:t>
    </dgm:pt>
    <dgm:pt modelId="{036C0A2D-6576-4242-BF83-F70E14887D2B}">
      <dgm:prSet/>
      <dgm:spPr/>
      <dgm:t>
        <a:bodyPr/>
        <a:lstStyle/>
        <a:p>
          <a:r>
            <a:rPr lang="en-US" dirty="0"/>
            <a:t>Smart Commute</a:t>
          </a:r>
        </a:p>
      </dgm:t>
    </dgm:pt>
    <dgm:pt modelId="{814A8489-0C36-434F-917C-80145043473B}" type="parTrans" cxnId="{69C504C6-9000-2045-96D8-7D3A502A91C3}">
      <dgm:prSet/>
      <dgm:spPr/>
      <dgm:t>
        <a:bodyPr/>
        <a:lstStyle/>
        <a:p>
          <a:endParaRPr lang="en-US"/>
        </a:p>
      </dgm:t>
    </dgm:pt>
    <dgm:pt modelId="{42FB2B28-FB44-DB4E-9B93-662925A479B2}" type="sibTrans" cxnId="{69C504C6-9000-2045-96D8-7D3A502A91C3}">
      <dgm:prSet/>
      <dgm:spPr/>
      <dgm:t>
        <a:bodyPr/>
        <a:lstStyle/>
        <a:p>
          <a:endParaRPr lang="en-US"/>
        </a:p>
      </dgm:t>
    </dgm:pt>
    <dgm:pt modelId="{A4C92DD7-0440-C042-BF06-9754F3F06667}" type="pres">
      <dgm:prSet presAssocID="{6A8E840D-33F0-FC4E-8FDB-154333666E8A}" presName="Name0" presStyleCnt="0">
        <dgm:presLayoutVars>
          <dgm:chMax val="1"/>
          <dgm:dir/>
          <dgm:animLvl val="ctr"/>
          <dgm:resizeHandles val="exact"/>
        </dgm:presLayoutVars>
      </dgm:prSet>
      <dgm:spPr/>
    </dgm:pt>
    <dgm:pt modelId="{2C4891FB-62BB-D844-A29D-D46DB0D14875}" type="pres">
      <dgm:prSet presAssocID="{141DB835-DC7D-F541-AB91-D907B67DF3DF}" presName="centerShape" presStyleLbl="node0" presStyleIdx="0" presStyleCnt="1"/>
      <dgm:spPr/>
    </dgm:pt>
    <dgm:pt modelId="{97930332-F64B-5641-8D39-02F8203BCAE0}" type="pres">
      <dgm:prSet presAssocID="{613D00B9-5AB2-1143-88C2-6C8201E2C12A}" presName="node" presStyleLbl="node1" presStyleIdx="0" presStyleCnt="5">
        <dgm:presLayoutVars>
          <dgm:bulletEnabled val="1"/>
        </dgm:presLayoutVars>
      </dgm:prSet>
      <dgm:spPr/>
    </dgm:pt>
    <dgm:pt modelId="{AD02EA04-5AAA-664A-B04D-D03A5E3E569E}" type="pres">
      <dgm:prSet presAssocID="{613D00B9-5AB2-1143-88C2-6C8201E2C12A}" presName="dummy" presStyleCnt="0"/>
      <dgm:spPr/>
    </dgm:pt>
    <dgm:pt modelId="{B4905A5C-052E-624C-834C-E92F25C3CFD5}" type="pres">
      <dgm:prSet presAssocID="{E7B4EDE8-A1E2-664E-9776-40AA5CA51FA7}" presName="sibTrans" presStyleLbl="sibTrans2D1" presStyleIdx="0" presStyleCnt="5"/>
      <dgm:spPr/>
    </dgm:pt>
    <dgm:pt modelId="{916FAF6A-9505-064B-B545-8403FD4DD2B4}" type="pres">
      <dgm:prSet presAssocID="{90CE0219-E652-3B48-B98B-477D86793132}" presName="node" presStyleLbl="node1" presStyleIdx="1" presStyleCnt="5">
        <dgm:presLayoutVars>
          <dgm:bulletEnabled val="1"/>
        </dgm:presLayoutVars>
      </dgm:prSet>
      <dgm:spPr/>
    </dgm:pt>
    <dgm:pt modelId="{EBB0CBF1-B636-8440-8A18-8D48EDD8F876}" type="pres">
      <dgm:prSet presAssocID="{90CE0219-E652-3B48-B98B-477D86793132}" presName="dummy" presStyleCnt="0"/>
      <dgm:spPr/>
    </dgm:pt>
    <dgm:pt modelId="{1838D6CE-C7AF-E140-8347-7F88E670D9FA}" type="pres">
      <dgm:prSet presAssocID="{8328BA40-62C3-9240-BADF-FB85D686B3C4}" presName="sibTrans" presStyleLbl="sibTrans2D1" presStyleIdx="1" presStyleCnt="5"/>
      <dgm:spPr/>
    </dgm:pt>
    <dgm:pt modelId="{06AFC89F-E72C-E140-90F5-A7BF351B745B}" type="pres">
      <dgm:prSet presAssocID="{F8D315F3-8C09-AC4B-A5F0-41ED0AFC5A5B}" presName="node" presStyleLbl="node1" presStyleIdx="2" presStyleCnt="5">
        <dgm:presLayoutVars>
          <dgm:bulletEnabled val="1"/>
        </dgm:presLayoutVars>
      </dgm:prSet>
      <dgm:spPr/>
    </dgm:pt>
    <dgm:pt modelId="{6C63DEB7-770B-9143-8355-699F37530177}" type="pres">
      <dgm:prSet presAssocID="{F8D315F3-8C09-AC4B-A5F0-41ED0AFC5A5B}" presName="dummy" presStyleCnt="0"/>
      <dgm:spPr/>
    </dgm:pt>
    <dgm:pt modelId="{00EB8CD6-959E-8C4D-BCD8-8822B75DEBC5}" type="pres">
      <dgm:prSet presAssocID="{DFD570AE-CCC8-6A49-B677-0D34AAF6EF29}" presName="sibTrans" presStyleLbl="sibTrans2D1" presStyleIdx="2" presStyleCnt="5"/>
      <dgm:spPr/>
    </dgm:pt>
    <dgm:pt modelId="{3ECD18DD-BF1A-5947-82CE-18738903CA52}" type="pres">
      <dgm:prSet presAssocID="{45B34943-7BDB-5D44-863F-7B59FC34D41C}" presName="node" presStyleLbl="node1" presStyleIdx="3" presStyleCnt="5">
        <dgm:presLayoutVars>
          <dgm:bulletEnabled val="1"/>
        </dgm:presLayoutVars>
      </dgm:prSet>
      <dgm:spPr/>
    </dgm:pt>
    <dgm:pt modelId="{00A9046B-F629-374A-80A3-B1215B09443E}" type="pres">
      <dgm:prSet presAssocID="{45B34943-7BDB-5D44-863F-7B59FC34D41C}" presName="dummy" presStyleCnt="0"/>
      <dgm:spPr/>
    </dgm:pt>
    <dgm:pt modelId="{BDE70D7E-62F2-FA44-B888-214703997A5F}" type="pres">
      <dgm:prSet presAssocID="{F7CD75F5-CA46-7B41-9451-F744055EBF5E}" presName="sibTrans" presStyleLbl="sibTrans2D1" presStyleIdx="3" presStyleCnt="5"/>
      <dgm:spPr/>
    </dgm:pt>
    <dgm:pt modelId="{13568C24-122B-1E4F-9B70-FB73E94D495A}" type="pres">
      <dgm:prSet presAssocID="{036C0A2D-6576-4242-BF83-F70E14887D2B}" presName="node" presStyleLbl="node1" presStyleIdx="4" presStyleCnt="5">
        <dgm:presLayoutVars>
          <dgm:bulletEnabled val="1"/>
        </dgm:presLayoutVars>
      </dgm:prSet>
      <dgm:spPr/>
    </dgm:pt>
    <dgm:pt modelId="{1248B3A1-E93D-CC40-9C45-B5D0F6E48078}" type="pres">
      <dgm:prSet presAssocID="{036C0A2D-6576-4242-BF83-F70E14887D2B}" presName="dummy" presStyleCnt="0"/>
      <dgm:spPr/>
    </dgm:pt>
    <dgm:pt modelId="{700BDF82-FF24-1F4D-8E21-719FCE53CE6A}" type="pres">
      <dgm:prSet presAssocID="{42FB2B28-FB44-DB4E-9B93-662925A479B2}" presName="sibTrans" presStyleLbl="sibTrans2D1" presStyleIdx="4" presStyleCnt="5"/>
      <dgm:spPr/>
    </dgm:pt>
  </dgm:ptLst>
  <dgm:cxnLst>
    <dgm:cxn modelId="{A3EE891A-A05A-8346-A9DA-A35B81E2925B}" type="presOf" srcId="{E7B4EDE8-A1E2-664E-9776-40AA5CA51FA7}" destId="{B4905A5C-052E-624C-834C-E92F25C3CFD5}" srcOrd="0" destOrd="0" presId="urn:microsoft.com/office/officeart/2005/8/layout/radial6"/>
    <dgm:cxn modelId="{19DFD240-380D-674C-B4C2-063C5E150994}" type="presOf" srcId="{F8D315F3-8C09-AC4B-A5F0-41ED0AFC5A5B}" destId="{06AFC89F-E72C-E140-90F5-A7BF351B745B}" srcOrd="0" destOrd="0" presId="urn:microsoft.com/office/officeart/2005/8/layout/radial6"/>
    <dgm:cxn modelId="{A6C83068-2496-EC4B-8D95-83CD0E43234B}" srcId="{141DB835-DC7D-F541-AB91-D907B67DF3DF}" destId="{45B34943-7BDB-5D44-863F-7B59FC34D41C}" srcOrd="3" destOrd="0" parTransId="{D89E30EF-8C86-4C49-9678-06BFD239A0A8}" sibTransId="{F7CD75F5-CA46-7B41-9451-F744055EBF5E}"/>
    <dgm:cxn modelId="{89CB696F-0979-3747-8D10-C7BC684D161D}" type="presOf" srcId="{6A8E840D-33F0-FC4E-8FDB-154333666E8A}" destId="{A4C92DD7-0440-C042-BF06-9754F3F06667}" srcOrd="0" destOrd="0" presId="urn:microsoft.com/office/officeart/2005/8/layout/radial6"/>
    <dgm:cxn modelId="{733EE775-1C7D-AA40-9E73-FDB4EE2F36A7}" type="presOf" srcId="{8328BA40-62C3-9240-BADF-FB85D686B3C4}" destId="{1838D6CE-C7AF-E140-8347-7F88E670D9FA}" srcOrd="0" destOrd="0" presId="urn:microsoft.com/office/officeart/2005/8/layout/radial6"/>
    <dgm:cxn modelId="{3F82C088-54CC-334B-8EEF-1FEA897735C2}" type="presOf" srcId="{DFD570AE-CCC8-6A49-B677-0D34AAF6EF29}" destId="{00EB8CD6-959E-8C4D-BCD8-8822B75DEBC5}" srcOrd="0" destOrd="0" presId="urn:microsoft.com/office/officeart/2005/8/layout/radial6"/>
    <dgm:cxn modelId="{470D7F8B-5310-1D40-9FA9-C999014EA795}" srcId="{141DB835-DC7D-F541-AB91-D907B67DF3DF}" destId="{613D00B9-5AB2-1143-88C2-6C8201E2C12A}" srcOrd="0" destOrd="0" parTransId="{8360A93E-FF7A-ED48-B227-97F7FCF31E30}" sibTransId="{E7B4EDE8-A1E2-664E-9776-40AA5CA51FA7}"/>
    <dgm:cxn modelId="{23699E8D-814E-A147-B617-17D14869FEF3}" type="presOf" srcId="{42FB2B28-FB44-DB4E-9B93-662925A479B2}" destId="{700BDF82-FF24-1F4D-8E21-719FCE53CE6A}" srcOrd="0" destOrd="0" presId="urn:microsoft.com/office/officeart/2005/8/layout/radial6"/>
    <dgm:cxn modelId="{46353796-9B05-2843-8261-48E8FE7F778E}" srcId="{6A8E840D-33F0-FC4E-8FDB-154333666E8A}" destId="{141DB835-DC7D-F541-AB91-D907B67DF3DF}" srcOrd="0" destOrd="0" parTransId="{765018A8-34C6-404E-8FC9-5834812B4DFD}" sibTransId="{33E577E6-41E8-D244-B2DE-DABDF84D9823}"/>
    <dgm:cxn modelId="{202A829D-A4DF-674F-83AD-7BF61895325E}" type="presOf" srcId="{45B34943-7BDB-5D44-863F-7B59FC34D41C}" destId="{3ECD18DD-BF1A-5947-82CE-18738903CA52}" srcOrd="0" destOrd="0" presId="urn:microsoft.com/office/officeart/2005/8/layout/radial6"/>
    <dgm:cxn modelId="{CC1CD1A1-76D4-6F4F-BEE7-EA1BACED026B}" srcId="{141DB835-DC7D-F541-AB91-D907B67DF3DF}" destId="{F8D315F3-8C09-AC4B-A5F0-41ED0AFC5A5B}" srcOrd="2" destOrd="0" parTransId="{2238EE94-BD01-D442-8FF7-47877D32855C}" sibTransId="{DFD570AE-CCC8-6A49-B677-0D34AAF6EF29}"/>
    <dgm:cxn modelId="{8260A2B7-5F1F-9748-8E0E-91946DF57DE4}" type="presOf" srcId="{F7CD75F5-CA46-7B41-9451-F744055EBF5E}" destId="{BDE70D7E-62F2-FA44-B888-214703997A5F}" srcOrd="0" destOrd="0" presId="urn:microsoft.com/office/officeart/2005/8/layout/radial6"/>
    <dgm:cxn modelId="{3B5894C4-F0B9-A746-AD91-888072038062}" srcId="{141DB835-DC7D-F541-AB91-D907B67DF3DF}" destId="{90CE0219-E652-3B48-B98B-477D86793132}" srcOrd="1" destOrd="0" parTransId="{D3272695-96CF-4E48-9C73-79FF918B46E3}" sibTransId="{8328BA40-62C3-9240-BADF-FB85D686B3C4}"/>
    <dgm:cxn modelId="{69C504C6-9000-2045-96D8-7D3A502A91C3}" srcId="{141DB835-DC7D-F541-AB91-D907B67DF3DF}" destId="{036C0A2D-6576-4242-BF83-F70E14887D2B}" srcOrd="4" destOrd="0" parTransId="{814A8489-0C36-434F-917C-80145043473B}" sibTransId="{42FB2B28-FB44-DB4E-9B93-662925A479B2}"/>
    <dgm:cxn modelId="{5B7F24CC-B9AE-6646-8A36-A165BA5AC763}" type="presOf" srcId="{613D00B9-5AB2-1143-88C2-6C8201E2C12A}" destId="{97930332-F64B-5641-8D39-02F8203BCAE0}" srcOrd="0" destOrd="0" presId="urn:microsoft.com/office/officeart/2005/8/layout/radial6"/>
    <dgm:cxn modelId="{2D021FD4-3427-154D-A5FA-45BDF716A88D}" type="presOf" srcId="{036C0A2D-6576-4242-BF83-F70E14887D2B}" destId="{13568C24-122B-1E4F-9B70-FB73E94D495A}" srcOrd="0" destOrd="0" presId="urn:microsoft.com/office/officeart/2005/8/layout/radial6"/>
    <dgm:cxn modelId="{7561A2DC-1EA4-9247-BDDB-3F05F4F7C550}" type="presOf" srcId="{141DB835-DC7D-F541-AB91-D907B67DF3DF}" destId="{2C4891FB-62BB-D844-A29D-D46DB0D14875}" srcOrd="0" destOrd="0" presId="urn:microsoft.com/office/officeart/2005/8/layout/radial6"/>
    <dgm:cxn modelId="{887649FC-CE20-1D4A-97D8-AAC9AD819411}" type="presOf" srcId="{90CE0219-E652-3B48-B98B-477D86793132}" destId="{916FAF6A-9505-064B-B545-8403FD4DD2B4}" srcOrd="0" destOrd="0" presId="urn:microsoft.com/office/officeart/2005/8/layout/radial6"/>
    <dgm:cxn modelId="{B8368595-10C2-6949-A295-8D5058458750}" type="presParOf" srcId="{A4C92DD7-0440-C042-BF06-9754F3F06667}" destId="{2C4891FB-62BB-D844-A29D-D46DB0D14875}" srcOrd="0" destOrd="0" presId="urn:microsoft.com/office/officeart/2005/8/layout/radial6"/>
    <dgm:cxn modelId="{2B64399A-B583-2D43-B12F-67EB6A66425D}" type="presParOf" srcId="{A4C92DD7-0440-C042-BF06-9754F3F06667}" destId="{97930332-F64B-5641-8D39-02F8203BCAE0}" srcOrd="1" destOrd="0" presId="urn:microsoft.com/office/officeart/2005/8/layout/radial6"/>
    <dgm:cxn modelId="{442B3952-3D1B-E84D-BED2-CC6C3E830E63}" type="presParOf" srcId="{A4C92DD7-0440-C042-BF06-9754F3F06667}" destId="{AD02EA04-5AAA-664A-B04D-D03A5E3E569E}" srcOrd="2" destOrd="0" presId="urn:microsoft.com/office/officeart/2005/8/layout/radial6"/>
    <dgm:cxn modelId="{74F2FEB1-5BF2-014E-AA99-1A37909876FF}" type="presParOf" srcId="{A4C92DD7-0440-C042-BF06-9754F3F06667}" destId="{B4905A5C-052E-624C-834C-E92F25C3CFD5}" srcOrd="3" destOrd="0" presId="urn:microsoft.com/office/officeart/2005/8/layout/radial6"/>
    <dgm:cxn modelId="{D8523ACD-106F-9646-815E-BCF7CC28CA61}" type="presParOf" srcId="{A4C92DD7-0440-C042-BF06-9754F3F06667}" destId="{916FAF6A-9505-064B-B545-8403FD4DD2B4}" srcOrd="4" destOrd="0" presId="urn:microsoft.com/office/officeart/2005/8/layout/radial6"/>
    <dgm:cxn modelId="{95816FDF-6C0E-2648-945E-8557A2FC1D4C}" type="presParOf" srcId="{A4C92DD7-0440-C042-BF06-9754F3F06667}" destId="{EBB0CBF1-B636-8440-8A18-8D48EDD8F876}" srcOrd="5" destOrd="0" presId="urn:microsoft.com/office/officeart/2005/8/layout/radial6"/>
    <dgm:cxn modelId="{17F547F8-2278-EC4F-8E1D-56C768E82252}" type="presParOf" srcId="{A4C92DD7-0440-C042-BF06-9754F3F06667}" destId="{1838D6CE-C7AF-E140-8347-7F88E670D9FA}" srcOrd="6" destOrd="0" presId="urn:microsoft.com/office/officeart/2005/8/layout/radial6"/>
    <dgm:cxn modelId="{3F87155B-5EFB-8D4F-90FA-278F93CFE440}" type="presParOf" srcId="{A4C92DD7-0440-C042-BF06-9754F3F06667}" destId="{06AFC89F-E72C-E140-90F5-A7BF351B745B}" srcOrd="7" destOrd="0" presId="urn:microsoft.com/office/officeart/2005/8/layout/radial6"/>
    <dgm:cxn modelId="{F2361C4C-15E8-0F40-94E9-AD0B32910396}" type="presParOf" srcId="{A4C92DD7-0440-C042-BF06-9754F3F06667}" destId="{6C63DEB7-770B-9143-8355-699F37530177}" srcOrd="8" destOrd="0" presId="urn:microsoft.com/office/officeart/2005/8/layout/radial6"/>
    <dgm:cxn modelId="{F6910E59-A23F-984E-B9AF-E2E6398A7EA8}" type="presParOf" srcId="{A4C92DD7-0440-C042-BF06-9754F3F06667}" destId="{00EB8CD6-959E-8C4D-BCD8-8822B75DEBC5}" srcOrd="9" destOrd="0" presId="urn:microsoft.com/office/officeart/2005/8/layout/radial6"/>
    <dgm:cxn modelId="{E9DB3A71-1C80-2B46-84AA-DFEF8712DE1F}" type="presParOf" srcId="{A4C92DD7-0440-C042-BF06-9754F3F06667}" destId="{3ECD18DD-BF1A-5947-82CE-18738903CA52}" srcOrd="10" destOrd="0" presId="urn:microsoft.com/office/officeart/2005/8/layout/radial6"/>
    <dgm:cxn modelId="{641FC404-4B90-5D4F-8013-4CFB0AFC18F0}" type="presParOf" srcId="{A4C92DD7-0440-C042-BF06-9754F3F06667}" destId="{00A9046B-F629-374A-80A3-B1215B09443E}" srcOrd="11" destOrd="0" presId="urn:microsoft.com/office/officeart/2005/8/layout/radial6"/>
    <dgm:cxn modelId="{A9CFBC49-0FA7-3648-A73F-7DD6839B745D}" type="presParOf" srcId="{A4C92DD7-0440-C042-BF06-9754F3F06667}" destId="{BDE70D7E-62F2-FA44-B888-214703997A5F}" srcOrd="12" destOrd="0" presId="urn:microsoft.com/office/officeart/2005/8/layout/radial6"/>
    <dgm:cxn modelId="{0096A711-1E7A-7A4D-894C-5981D5DED6ED}" type="presParOf" srcId="{A4C92DD7-0440-C042-BF06-9754F3F06667}" destId="{13568C24-122B-1E4F-9B70-FB73E94D495A}" srcOrd="13" destOrd="0" presId="urn:microsoft.com/office/officeart/2005/8/layout/radial6"/>
    <dgm:cxn modelId="{3F40E614-AF4B-464D-B02B-F93B98F4B76B}" type="presParOf" srcId="{A4C92DD7-0440-C042-BF06-9754F3F06667}" destId="{1248B3A1-E93D-CC40-9C45-B5D0F6E48078}" srcOrd="14" destOrd="0" presId="urn:microsoft.com/office/officeart/2005/8/layout/radial6"/>
    <dgm:cxn modelId="{06867A80-994C-BB42-B4DF-E512D5B9F0AB}" type="presParOf" srcId="{A4C92DD7-0440-C042-BF06-9754F3F06667}" destId="{700BDF82-FF24-1F4D-8E21-719FCE53CE6A}"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noProof="0" dirty="0"/>
            <a:t>The app will provide a settings menu that allows the user to modify the preferences</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lt1">
              <a:hueOff val="0"/>
              <a:satOff val="0"/>
              <a:lumOff val="0"/>
            </a:schemeClr>
          </a:solidFill>
        </a:ln>
      </dgm:spPr>
      <dgm:t>
        <a:bodyPr/>
        <a:lstStyle/>
        <a:p>
          <a:r>
            <a:rPr lang="en-US" dirty="0"/>
            <a:t>The Settings menu must preload the default settings onto the interface, or the saved user settings from the Database (if any) </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noProof="0" dirty="0"/>
            <a:t>The Settings menu must allow the user to specify and toggle on/off break and lunch times</a:t>
          </a:r>
          <a:endParaRPr lang="en-US" dirty="0"/>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solidFill>
          <a:schemeClr val="accent4">
            <a:lumMod val="60000"/>
            <a:lumOff val="40000"/>
            <a:alpha val="50000"/>
          </a:schemeClr>
        </a:solidFill>
        <a:ln>
          <a:solidFill>
            <a:schemeClr val="lt1">
              <a:hueOff val="0"/>
              <a:satOff val="0"/>
              <a:lumOff val="0"/>
            </a:schemeClr>
          </a:solidFill>
        </a:ln>
      </dgm:spPr>
      <dgm:t>
        <a:bodyPr/>
        <a:lstStyle/>
        <a:p>
          <a:r>
            <a:rPr lang="en-US" dirty="0"/>
            <a:t>The settings menu will allow the user to save &amp; exit, submitting the settings data and saving it in the Database</a:t>
          </a:r>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settings menu must permit the user to select the available and favorite  transportation means (bus, car, bike…) </a:t>
          </a:r>
        </a:p>
      </dgm:t>
    </dgm:pt>
    <dgm:pt modelId="{72F56B17-2E50-E948-8E3F-45ABB70D0182}" type="sibTrans" cxnId="{C39FFE75-C478-8143-9849-CF12A8C1C3CC}">
      <dgm:prSet/>
      <dgm:spPr/>
      <dgm:t>
        <a:bodyPr/>
        <a:lstStyle/>
        <a:p>
          <a:endParaRPr lang="en-US"/>
        </a:p>
      </dgm:t>
    </dgm:pt>
    <dgm:pt modelId="{161959CC-8866-334B-ADC3-F03FEF77BE23}" type="parTrans" cxnId="{C39FFE75-C478-8143-9849-CF12A8C1C3CC}">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noProof="0" dirty="0"/>
            <a:t>The Smart Commute must compute and validate the time of the events</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lt1">
              <a:hueOff val="0"/>
              <a:satOff val="0"/>
              <a:lumOff val="0"/>
            </a:schemeClr>
          </a:solidFill>
        </a:ln>
      </dgm:spPr>
      <dgm:t>
        <a:bodyPr/>
        <a:lstStyle/>
        <a:p>
          <a:r>
            <a:rPr lang="en-US" dirty="0"/>
            <a:t>The Smart Commute must avoid that the event’s start and end conflict with the lunch or break times for weekdays</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Smart Commute must check that the event time of the event to be created/updated does not overlap with the existing events’ start and end times</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Smart Commute must check that the event start time is not greater than the end time and forbids its creation/update if this requirement is not fulfilled.</a:t>
          </a:r>
        </a:p>
      </dgm:t>
    </dgm:pt>
    <dgm:pt modelId="{72F56B17-2E50-E948-8E3F-45ABB70D0182}" type="sibTrans" cxnId="{C39FFE75-C478-8143-9849-CF12A8C1C3CC}">
      <dgm:prSet/>
      <dgm:spPr/>
      <dgm:t>
        <a:bodyPr/>
        <a:lstStyle/>
        <a:p>
          <a:endParaRPr lang="en-US"/>
        </a:p>
      </dgm:t>
    </dgm:pt>
    <dgm:pt modelId="{161959CC-8866-334B-ADC3-F03FEF77BE23}" type="parTrans" cxnId="{C39FFE75-C478-8143-9849-CF12A8C1C3CC}">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noProof="0" dirty="0"/>
            <a:t>The Smart Commute must account for travel times for event validation</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lt1">
              <a:hueOff val="0"/>
              <a:satOff val="0"/>
              <a:lumOff val="0"/>
            </a:schemeClr>
          </a:solidFill>
        </a:ln>
      </dgm:spPr>
      <dgm:t>
        <a:bodyPr/>
        <a:lstStyle/>
        <a:p>
          <a:r>
            <a:rPr lang="en-US" dirty="0"/>
            <a:t>The Smart Commute must check if the travel times are smaller than the time available between events to allow event creation/update</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smart Commute must update the travel times every time that the user modifies the location and times of the events and settings</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3A5F6303-3453-4FF6-9F0F-FC62B7DD14CE}">
      <dgm:prSet phldrT="[Text]"/>
      <dgm:spPr>
        <a:solidFill>
          <a:schemeClr val="accent4">
            <a:lumMod val="60000"/>
            <a:lumOff val="40000"/>
            <a:alpha val="50000"/>
          </a:schemeClr>
        </a:solidFill>
        <a:ln>
          <a:solidFill>
            <a:schemeClr val="lt1">
              <a:hueOff val="0"/>
              <a:satOff val="0"/>
              <a:lumOff val="0"/>
            </a:schemeClr>
          </a:solidFill>
        </a:ln>
      </dgm:spPr>
      <dgm:t>
        <a:bodyPr/>
        <a:lstStyle/>
        <a:p>
          <a:r>
            <a:rPr lang="en-US" noProof="0" dirty="0"/>
            <a:t>The Smart Commute must calculate the route times for each event pair and user’s current location, considering the user transport preferences</a:t>
          </a:r>
          <a:endParaRPr lang="en-US" dirty="0"/>
        </a:p>
      </dgm:t>
    </dgm:pt>
    <dgm:pt modelId="{5721E289-EC5D-4EF0-895E-274364D02FF9}" type="sibTrans" cxnId="{25380326-8F03-4761-9F2E-B02F1168E986}">
      <dgm:prSet/>
      <dgm:spPr/>
      <dgm:t>
        <a:bodyPr/>
        <a:lstStyle/>
        <a:p>
          <a:endParaRPr lang="en-US"/>
        </a:p>
      </dgm:t>
    </dgm:pt>
    <dgm:pt modelId="{DD3F31A1-A09B-4A51-A7BE-B0519C651E82}" type="parTrans" cxnId="{25380326-8F03-4761-9F2E-B02F1168E986}">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C2D78958-3D16-46C2-9AED-4B8462795300}" type="pres">
      <dgm:prSet presAssocID="{3A5F6303-3453-4FF6-9F0F-FC62B7DD14CE}"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25380326-8F03-4761-9F2E-B02F1168E986}" srcId="{2082B31B-5ED4-A340-ABBC-4B44BF38DA3B}" destId="{3A5F6303-3453-4FF6-9F0F-FC62B7DD14CE}" srcOrd="1" destOrd="0" parTransId="{DD3F31A1-A09B-4A51-A7BE-B0519C651E82}" sibTransId="{5721E289-EC5D-4EF0-895E-274364D02FF9}"/>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FAEE31BF-8CBC-40F1-989E-C74F5BF9CEC5}" type="presOf" srcId="{3A5F6303-3453-4FF6-9F0F-FC62B7DD14CE}" destId="{C2D78958-3D16-46C2-9AED-4B8462795300}" srcOrd="0" destOrd="0" presId="urn:microsoft.com/office/officeart/2005/8/layout/radial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0CDF57CD-BB6C-425C-AA24-07E92EF33B27}" type="presParOf" srcId="{3FDCDC8F-03F4-7F47-A0B1-18001A4A6732}" destId="{C2D78958-3D16-46C2-9AED-4B8462795300}"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21B403A-2578-41F9-8B4D-976141FCB311}" type="doc">
      <dgm:prSet loTypeId="urn:microsoft.com/office/officeart/2011/layout/HexagonRadial" loCatId="officeonline" qsTypeId="urn:microsoft.com/office/officeart/2005/8/quickstyle/3d9" qsCatId="3D" csTypeId="urn:microsoft.com/office/officeart/2005/8/colors/accent1_2" csCatId="accent1" phldr="0"/>
      <dgm:spPr/>
      <dgm:t>
        <a:bodyPr/>
        <a:lstStyle/>
        <a:p>
          <a:endParaRPr lang="en-US"/>
        </a:p>
      </dgm:t>
    </dgm:pt>
    <dgm:pt modelId="{398B7391-C3FA-4D8D-9232-997B5FD60C70}">
      <dgm:prSet phldrT="[Text]" phldr="1"/>
      <dgm:spPr/>
      <dgm:t>
        <a:bodyPr/>
        <a:lstStyle/>
        <a:p>
          <a:endParaRPr lang="en-US" dirty="0"/>
        </a:p>
      </dgm:t>
    </dgm:pt>
    <dgm:pt modelId="{F9C9AFE6-F1BB-41A2-AE6B-8F5FF706EC1C}" type="parTrans" cxnId="{26071305-FD54-424A-9AD7-482502E6841A}">
      <dgm:prSet/>
      <dgm:spPr/>
      <dgm:t>
        <a:bodyPr/>
        <a:lstStyle/>
        <a:p>
          <a:endParaRPr lang="en-US"/>
        </a:p>
      </dgm:t>
    </dgm:pt>
    <dgm:pt modelId="{B5E6EDFD-1329-4A70-9AD2-D7CCE3BD1D52}" type="sibTrans" cxnId="{26071305-FD54-424A-9AD7-482502E6841A}">
      <dgm:prSet/>
      <dgm:spPr/>
      <dgm:t>
        <a:bodyPr/>
        <a:lstStyle/>
        <a:p>
          <a:endParaRPr lang="en-US"/>
        </a:p>
      </dgm:t>
    </dgm:pt>
    <dgm:pt modelId="{5C48E3BA-C9E2-414D-A49A-B5A9F813C422}">
      <dgm:prSet phldrT="[Text]" phldr="1"/>
      <dgm:spPr/>
      <dgm:t>
        <a:bodyPr/>
        <a:lstStyle/>
        <a:p>
          <a:endParaRPr lang="en-US"/>
        </a:p>
      </dgm:t>
    </dgm:pt>
    <dgm:pt modelId="{AEF207BB-0B5A-40BB-B5C4-9C0C11710A94}" type="parTrans" cxnId="{9BE79A2F-47B6-4D30-A04B-5E64AD992E1C}">
      <dgm:prSet/>
      <dgm:spPr/>
      <dgm:t>
        <a:bodyPr/>
        <a:lstStyle/>
        <a:p>
          <a:endParaRPr lang="en-US"/>
        </a:p>
      </dgm:t>
    </dgm:pt>
    <dgm:pt modelId="{70173481-CB69-452F-8C66-569B6183B737}" type="sibTrans" cxnId="{9BE79A2F-47B6-4D30-A04B-5E64AD992E1C}">
      <dgm:prSet/>
      <dgm:spPr/>
      <dgm:t>
        <a:bodyPr/>
        <a:lstStyle/>
        <a:p>
          <a:endParaRPr lang="en-US"/>
        </a:p>
      </dgm:t>
    </dgm:pt>
    <dgm:pt modelId="{D233D0D8-B156-4843-B714-793BCC86B020}">
      <dgm:prSet phldrT="[Text]" phldr="1"/>
      <dgm:spPr/>
      <dgm:t>
        <a:bodyPr/>
        <a:lstStyle/>
        <a:p>
          <a:endParaRPr lang="en-US"/>
        </a:p>
      </dgm:t>
    </dgm:pt>
    <dgm:pt modelId="{AE63C53A-67F2-440F-9F3B-4F190886B75E}" type="parTrans" cxnId="{5745E630-B4E7-4200-9E03-310E771F1EFA}">
      <dgm:prSet/>
      <dgm:spPr/>
      <dgm:t>
        <a:bodyPr/>
        <a:lstStyle/>
        <a:p>
          <a:endParaRPr lang="en-US"/>
        </a:p>
      </dgm:t>
    </dgm:pt>
    <dgm:pt modelId="{5B6FA4DE-B25C-49DE-A044-E44F5DEE5713}" type="sibTrans" cxnId="{5745E630-B4E7-4200-9E03-310E771F1EFA}">
      <dgm:prSet/>
      <dgm:spPr/>
      <dgm:t>
        <a:bodyPr/>
        <a:lstStyle/>
        <a:p>
          <a:endParaRPr lang="en-US"/>
        </a:p>
      </dgm:t>
    </dgm:pt>
    <dgm:pt modelId="{A6DFA554-21E9-4DCD-A15A-19C48118708E}">
      <dgm:prSet phldrT="[Text]" phldr="1"/>
      <dgm:spPr/>
      <dgm:t>
        <a:bodyPr/>
        <a:lstStyle/>
        <a:p>
          <a:endParaRPr lang="en-US"/>
        </a:p>
      </dgm:t>
    </dgm:pt>
    <dgm:pt modelId="{ED72343B-FE6B-4D36-AB76-E7608D3D0334}" type="parTrans" cxnId="{EA38F50C-B207-43E5-BE8C-4E19CE6BB41F}">
      <dgm:prSet/>
      <dgm:spPr/>
      <dgm:t>
        <a:bodyPr/>
        <a:lstStyle/>
        <a:p>
          <a:endParaRPr lang="en-US"/>
        </a:p>
      </dgm:t>
    </dgm:pt>
    <dgm:pt modelId="{B9F1EB90-7AB9-4E94-8DBF-41C13895D931}" type="sibTrans" cxnId="{EA38F50C-B207-43E5-BE8C-4E19CE6BB41F}">
      <dgm:prSet/>
      <dgm:spPr/>
      <dgm:t>
        <a:bodyPr/>
        <a:lstStyle/>
        <a:p>
          <a:endParaRPr lang="en-US"/>
        </a:p>
      </dgm:t>
    </dgm:pt>
    <dgm:pt modelId="{9397D2F5-ECDC-40E5-A45C-B08792A587AB}">
      <dgm:prSet phldrT="[Text]" phldr="1"/>
      <dgm:spPr/>
      <dgm:t>
        <a:bodyPr/>
        <a:lstStyle/>
        <a:p>
          <a:endParaRPr lang="en-US"/>
        </a:p>
      </dgm:t>
    </dgm:pt>
    <dgm:pt modelId="{FE464957-097F-4B7E-A506-7EE140009146}" type="parTrans" cxnId="{66ADAA95-62F3-44BF-B4E3-64F6D012E269}">
      <dgm:prSet/>
      <dgm:spPr/>
      <dgm:t>
        <a:bodyPr/>
        <a:lstStyle/>
        <a:p>
          <a:endParaRPr lang="en-US"/>
        </a:p>
      </dgm:t>
    </dgm:pt>
    <dgm:pt modelId="{E5A7BE3D-A33B-4E27-A862-6B0FCCFA6609}" type="sibTrans" cxnId="{66ADAA95-62F3-44BF-B4E3-64F6D012E269}">
      <dgm:prSet/>
      <dgm:spPr/>
      <dgm:t>
        <a:bodyPr/>
        <a:lstStyle/>
        <a:p>
          <a:endParaRPr lang="en-US"/>
        </a:p>
      </dgm:t>
    </dgm:pt>
    <dgm:pt modelId="{211F68FA-B31E-4192-B854-F457DFE7D555}">
      <dgm:prSet phldrT="[Text]" phldr="1"/>
      <dgm:spPr/>
      <dgm:t>
        <a:bodyPr/>
        <a:lstStyle/>
        <a:p>
          <a:endParaRPr lang="en-US"/>
        </a:p>
      </dgm:t>
    </dgm:pt>
    <dgm:pt modelId="{B04FC1F5-CEF6-4428-ABA8-372BDCBF57AE}" type="parTrans" cxnId="{3305A778-71FB-4EFB-A8EC-0FC8E5F9F562}">
      <dgm:prSet/>
      <dgm:spPr/>
      <dgm:t>
        <a:bodyPr/>
        <a:lstStyle/>
        <a:p>
          <a:endParaRPr lang="en-US"/>
        </a:p>
      </dgm:t>
    </dgm:pt>
    <dgm:pt modelId="{95F7991A-E937-45FC-B3F7-DA3EC16A7B9F}" type="sibTrans" cxnId="{3305A778-71FB-4EFB-A8EC-0FC8E5F9F562}">
      <dgm:prSet/>
      <dgm:spPr/>
      <dgm:t>
        <a:bodyPr/>
        <a:lstStyle/>
        <a:p>
          <a:endParaRPr lang="en-US"/>
        </a:p>
      </dgm:t>
    </dgm:pt>
    <dgm:pt modelId="{DCC88FD4-0127-46AF-8ADE-97F1A399EBA4}">
      <dgm:prSet phldrT="[Text]" phldr="1"/>
      <dgm:spPr/>
      <dgm:t>
        <a:bodyPr/>
        <a:lstStyle/>
        <a:p>
          <a:endParaRPr lang="en-US"/>
        </a:p>
      </dgm:t>
    </dgm:pt>
    <dgm:pt modelId="{C52FC41C-3AEB-456B-AA31-384CC7786375}" type="parTrans" cxnId="{15810AF0-D25F-43F5-80CD-C6187FF5C8ED}">
      <dgm:prSet/>
      <dgm:spPr/>
      <dgm:t>
        <a:bodyPr/>
        <a:lstStyle/>
        <a:p>
          <a:endParaRPr lang="en-US"/>
        </a:p>
      </dgm:t>
    </dgm:pt>
    <dgm:pt modelId="{96FC062F-6C48-4416-BAA4-5AD85D9FCD24}" type="sibTrans" cxnId="{15810AF0-D25F-43F5-80CD-C6187FF5C8ED}">
      <dgm:prSet/>
      <dgm:spPr/>
      <dgm:t>
        <a:bodyPr/>
        <a:lstStyle/>
        <a:p>
          <a:endParaRPr lang="en-US"/>
        </a:p>
      </dgm:t>
    </dgm:pt>
    <dgm:pt modelId="{3F21A09A-2ED0-4145-933E-8E0F3335C3A5}" type="pres">
      <dgm:prSet presAssocID="{921B403A-2578-41F9-8B4D-976141FCB311}" presName="Name0" presStyleCnt="0">
        <dgm:presLayoutVars>
          <dgm:chMax val="1"/>
          <dgm:chPref val="1"/>
          <dgm:dir/>
          <dgm:animOne val="branch"/>
          <dgm:animLvl val="lvl"/>
        </dgm:presLayoutVars>
      </dgm:prSet>
      <dgm:spPr/>
    </dgm:pt>
    <dgm:pt modelId="{F725A809-6549-4701-88FF-AB9DF9015649}" type="pres">
      <dgm:prSet presAssocID="{398B7391-C3FA-4D8D-9232-997B5FD60C70}" presName="Parent" presStyleLbl="node0" presStyleIdx="0" presStyleCnt="1">
        <dgm:presLayoutVars>
          <dgm:chMax val="6"/>
          <dgm:chPref val="6"/>
        </dgm:presLayoutVars>
      </dgm:prSet>
      <dgm:spPr/>
    </dgm:pt>
    <dgm:pt modelId="{FC770172-34E2-4211-91E9-293A9813678B}" type="pres">
      <dgm:prSet presAssocID="{5C48E3BA-C9E2-414D-A49A-B5A9F813C422}" presName="Accent1" presStyleCnt="0"/>
      <dgm:spPr/>
    </dgm:pt>
    <dgm:pt modelId="{ABC93DB4-427C-4BF3-85F1-AC6DFD052CAD}" type="pres">
      <dgm:prSet presAssocID="{5C48E3BA-C9E2-414D-A49A-B5A9F813C422}" presName="Accent" presStyleLbl="bgShp" presStyleIdx="0" presStyleCnt="6"/>
      <dgm:spPr/>
    </dgm:pt>
    <dgm:pt modelId="{B912393D-15BD-4432-B5F3-EB908293E577}" type="pres">
      <dgm:prSet presAssocID="{5C48E3BA-C9E2-414D-A49A-B5A9F813C422}" presName="Child1" presStyleLbl="node1" presStyleIdx="0" presStyleCnt="6">
        <dgm:presLayoutVars>
          <dgm:chMax val="0"/>
          <dgm:chPref val="0"/>
          <dgm:bulletEnabled val="1"/>
        </dgm:presLayoutVars>
      </dgm:prSet>
      <dgm:spPr/>
    </dgm:pt>
    <dgm:pt modelId="{97A75E67-386B-4453-91FC-C66ABD15BC29}" type="pres">
      <dgm:prSet presAssocID="{D233D0D8-B156-4843-B714-793BCC86B020}" presName="Accent2" presStyleCnt="0"/>
      <dgm:spPr/>
    </dgm:pt>
    <dgm:pt modelId="{F217EA9E-79FF-45E5-87AC-A97C9F23DF13}" type="pres">
      <dgm:prSet presAssocID="{D233D0D8-B156-4843-B714-793BCC86B020}" presName="Accent" presStyleLbl="bgShp" presStyleIdx="1" presStyleCnt="6"/>
      <dgm:spPr/>
    </dgm:pt>
    <dgm:pt modelId="{7DCC50D8-68BA-4EA5-9B79-FEEDF26D95E1}" type="pres">
      <dgm:prSet presAssocID="{D233D0D8-B156-4843-B714-793BCC86B020}" presName="Child2" presStyleLbl="node1" presStyleIdx="1" presStyleCnt="6">
        <dgm:presLayoutVars>
          <dgm:chMax val="0"/>
          <dgm:chPref val="0"/>
          <dgm:bulletEnabled val="1"/>
        </dgm:presLayoutVars>
      </dgm:prSet>
      <dgm:spPr/>
    </dgm:pt>
    <dgm:pt modelId="{977AC1B7-904E-4DA8-8F78-80DEA5E26861}" type="pres">
      <dgm:prSet presAssocID="{A6DFA554-21E9-4DCD-A15A-19C48118708E}" presName="Accent3" presStyleCnt="0"/>
      <dgm:spPr/>
    </dgm:pt>
    <dgm:pt modelId="{2A29FC82-0FCB-4382-85B7-3C7AF886ABB3}" type="pres">
      <dgm:prSet presAssocID="{A6DFA554-21E9-4DCD-A15A-19C48118708E}" presName="Accent" presStyleLbl="bgShp" presStyleIdx="2" presStyleCnt="6"/>
      <dgm:spPr/>
    </dgm:pt>
    <dgm:pt modelId="{8ACF4B1B-DE0A-47CA-BF98-2BB0DE9571BA}" type="pres">
      <dgm:prSet presAssocID="{A6DFA554-21E9-4DCD-A15A-19C48118708E}" presName="Child3" presStyleLbl="node1" presStyleIdx="2" presStyleCnt="6">
        <dgm:presLayoutVars>
          <dgm:chMax val="0"/>
          <dgm:chPref val="0"/>
          <dgm:bulletEnabled val="1"/>
        </dgm:presLayoutVars>
      </dgm:prSet>
      <dgm:spPr/>
    </dgm:pt>
    <dgm:pt modelId="{99B8A98A-43ED-4138-9236-299BDBDAF340}" type="pres">
      <dgm:prSet presAssocID="{9397D2F5-ECDC-40E5-A45C-B08792A587AB}" presName="Accent4" presStyleCnt="0"/>
      <dgm:spPr/>
    </dgm:pt>
    <dgm:pt modelId="{BC16FBF6-69D7-4023-84B4-BDDE516DEFCA}" type="pres">
      <dgm:prSet presAssocID="{9397D2F5-ECDC-40E5-A45C-B08792A587AB}" presName="Accent" presStyleLbl="bgShp" presStyleIdx="3" presStyleCnt="6"/>
      <dgm:spPr/>
    </dgm:pt>
    <dgm:pt modelId="{77145C8D-E52D-44F5-A6D5-26E0D77EF12A}" type="pres">
      <dgm:prSet presAssocID="{9397D2F5-ECDC-40E5-A45C-B08792A587AB}" presName="Child4" presStyleLbl="node1" presStyleIdx="3" presStyleCnt="6">
        <dgm:presLayoutVars>
          <dgm:chMax val="0"/>
          <dgm:chPref val="0"/>
          <dgm:bulletEnabled val="1"/>
        </dgm:presLayoutVars>
      </dgm:prSet>
      <dgm:spPr/>
    </dgm:pt>
    <dgm:pt modelId="{6CB40DE9-C8AE-48DA-BF5C-1DE2FBC4DF85}" type="pres">
      <dgm:prSet presAssocID="{211F68FA-B31E-4192-B854-F457DFE7D555}" presName="Accent5" presStyleCnt="0"/>
      <dgm:spPr/>
    </dgm:pt>
    <dgm:pt modelId="{D58EDA29-B2B8-444F-8596-1569CAB5545D}" type="pres">
      <dgm:prSet presAssocID="{211F68FA-B31E-4192-B854-F457DFE7D555}" presName="Accent" presStyleLbl="bgShp" presStyleIdx="4" presStyleCnt="6"/>
      <dgm:spPr/>
    </dgm:pt>
    <dgm:pt modelId="{0BA02366-BF57-457E-9CC6-A6581EA90ABA}" type="pres">
      <dgm:prSet presAssocID="{211F68FA-B31E-4192-B854-F457DFE7D555}" presName="Child5" presStyleLbl="node1" presStyleIdx="4" presStyleCnt="6">
        <dgm:presLayoutVars>
          <dgm:chMax val="0"/>
          <dgm:chPref val="0"/>
          <dgm:bulletEnabled val="1"/>
        </dgm:presLayoutVars>
      </dgm:prSet>
      <dgm:spPr/>
    </dgm:pt>
    <dgm:pt modelId="{457708E0-54CD-4324-9A72-AF0D4CE8C766}" type="pres">
      <dgm:prSet presAssocID="{DCC88FD4-0127-46AF-8ADE-97F1A399EBA4}" presName="Accent6" presStyleCnt="0"/>
      <dgm:spPr/>
    </dgm:pt>
    <dgm:pt modelId="{4CC46261-2225-4E5F-8ABD-30AE8E55F929}" type="pres">
      <dgm:prSet presAssocID="{DCC88FD4-0127-46AF-8ADE-97F1A399EBA4}" presName="Accent" presStyleLbl="bgShp" presStyleIdx="5" presStyleCnt="6"/>
      <dgm:spPr/>
    </dgm:pt>
    <dgm:pt modelId="{BE57F611-D83C-4553-91E2-7DCE9868D904}" type="pres">
      <dgm:prSet presAssocID="{DCC88FD4-0127-46AF-8ADE-97F1A399EBA4}" presName="Child6" presStyleLbl="node1" presStyleIdx="5" presStyleCnt="6">
        <dgm:presLayoutVars>
          <dgm:chMax val="0"/>
          <dgm:chPref val="0"/>
          <dgm:bulletEnabled val="1"/>
        </dgm:presLayoutVars>
      </dgm:prSet>
      <dgm:spPr/>
    </dgm:pt>
  </dgm:ptLst>
  <dgm:cxnLst>
    <dgm:cxn modelId="{26071305-FD54-424A-9AD7-482502E6841A}" srcId="{921B403A-2578-41F9-8B4D-976141FCB311}" destId="{398B7391-C3FA-4D8D-9232-997B5FD60C70}" srcOrd="0" destOrd="0" parTransId="{F9C9AFE6-F1BB-41A2-AE6B-8F5FF706EC1C}" sibTransId="{B5E6EDFD-1329-4A70-9AD2-D7CCE3BD1D52}"/>
    <dgm:cxn modelId="{EA38F50C-B207-43E5-BE8C-4E19CE6BB41F}" srcId="{398B7391-C3FA-4D8D-9232-997B5FD60C70}" destId="{A6DFA554-21E9-4DCD-A15A-19C48118708E}" srcOrd="2" destOrd="0" parTransId="{ED72343B-FE6B-4D36-AB76-E7608D3D0334}" sibTransId="{B9F1EB90-7AB9-4E94-8DBF-41C13895D931}"/>
    <dgm:cxn modelId="{9BE79A2F-47B6-4D30-A04B-5E64AD992E1C}" srcId="{398B7391-C3FA-4D8D-9232-997B5FD60C70}" destId="{5C48E3BA-C9E2-414D-A49A-B5A9F813C422}" srcOrd="0" destOrd="0" parTransId="{AEF207BB-0B5A-40BB-B5C4-9C0C11710A94}" sibTransId="{70173481-CB69-452F-8C66-569B6183B737}"/>
    <dgm:cxn modelId="{5745E630-B4E7-4200-9E03-310E771F1EFA}" srcId="{398B7391-C3FA-4D8D-9232-997B5FD60C70}" destId="{D233D0D8-B156-4843-B714-793BCC86B020}" srcOrd="1" destOrd="0" parTransId="{AE63C53A-67F2-440F-9F3B-4F190886B75E}" sibTransId="{5B6FA4DE-B25C-49DE-A044-E44F5DEE5713}"/>
    <dgm:cxn modelId="{B61A925E-4631-49FB-9924-2C308B2C4FE7}" type="presOf" srcId="{5C48E3BA-C9E2-414D-A49A-B5A9F813C422}" destId="{B912393D-15BD-4432-B5F3-EB908293E577}" srcOrd="0" destOrd="0" presId="urn:microsoft.com/office/officeart/2011/layout/HexagonRadial"/>
    <dgm:cxn modelId="{697FC94B-40AA-4680-A2EC-4CCC6F26AB46}" type="presOf" srcId="{921B403A-2578-41F9-8B4D-976141FCB311}" destId="{3F21A09A-2ED0-4145-933E-8E0F3335C3A5}" srcOrd="0" destOrd="0" presId="urn:microsoft.com/office/officeart/2011/layout/HexagonRadial"/>
    <dgm:cxn modelId="{B0AD0870-4B7F-408E-A0CE-49A921C9B095}" type="presOf" srcId="{A6DFA554-21E9-4DCD-A15A-19C48118708E}" destId="{8ACF4B1B-DE0A-47CA-BF98-2BB0DE9571BA}" srcOrd="0" destOrd="0" presId="urn:microsoft.com/office/officeart/2011/layout/HexagonRadial"/>
    <dgm:cxn modelId="{FA7E1D51-6B19-43B9-B78B-25379A2C3B93}" type="presOf" srcId="{398B7391-C3FA-4D8D-9232-997B5FD60C70}" destId="{F725A809-6549-4701-88FF-AB9DF9015649}" srcOrd="0" destOrd="0" presId="urn:microsoft.com/office/officeart/2011/layout/HexagonRadial"/>
    <dgm:cxn modelId="{3305A778-71FB-4EFB-A8EC-0FC8E5F9F562}" srcId="{398B7391-C3FA-4D8D-9232-997B5FD60C70}" destId="{211F68FA-B31E-4192-B854-F457DFE7D555}" srcOrd="4" destOrd="0" parTransId="{B04FC1F5-CEF6-4428-ABA8-372BDCBF57AE}" sibTransId="{95F7991A-E937-45FC-B3F7-DA3EC16A7B9F}"/>
    <dgm:cxn modelId="{66ADAA95-62F3-44BF-B4E3-64F6D012E269}" srcId="{398B7391-C3FA-4D8D-9232-997B5FD60C70}" destId="{9397D2F5-ECDC-40E5-A45C-B08792A587AB}" srcOrd="3" destOrd="0" parTransId="{FE464957-097F-4B7E-A506-7EE140009146}" sibTransId="{E5A7BE3D-A33B-4E27-A862-6B0FCCFA6609}"/>
    <dgm:cxn modelId="{2A6AC5C0-98E0-410D-9EA2-D991CF0D3408}" type="presOf" srcId="{9397D2F5-ECDC-40E5-A45C-B08792A587AB}" destId="{77145C8D-E52D-44F5-A6D5-26E0D77EF12A}" srcOrd="0" destOrd="0" presId="urn:microsoft.com/office/officeart/2011/layout/HexagonRadial"/>
    <dgm:cxn modelId="{22FDD1CC-F21B-4C58-BB42-A8966EEB7AEB}" type="presOf" srcId="{D233D0D8-B156-4843-B714-793BCC86B020}" destId="{7DCC50D8-68BA-4EA5-9B79-FEEDF26D95E1}" srcOrd="0" destOrd="0" presId="urn:microsoft.com/office/officeart/2011/layout/HexagonRadial"/>
    <dgm:cxn modelId="{8CBBACE0-ADF2-4395-ADE6-376C9F6B6B66}" type="presOf" srcId="{DCC88FD4-0127-46AF-8ADE-97F1A399EBA4}" destId="{BE57F611-D83C-4553-91E2-7DCE9868D904}" srcOrd="0" destOrd="0" presId="urn:microsoft.com/office/officeart/2011/layout/HexagonRadial"/>
    <dgm:cxn modelId="{631177E2-5D4A-47B3-9AE0-2CDA194BF671}" type="presOf" srcId="{211F68FA-B31E-4192-B854-F457DFE7D555}" destId="{0BA02366-BF57-457E-9CC6-A6581EA90ABA}" srcOrd="0" destOrd="0" presId="urn:microsoft.com/office/officeart/2011/layout/HexagonRadial"/>
    <dgm:cxn modelId="{15810AF0-D25F-43F5-80CD-C6187FF5C8ED}" srcId="{398B7391-C3FA-4D8D-9232-997B5FD60C70}" destId="{DCC88FD4-0127-46AF-8ADE-97F1A399EBA4}" srcOrd="5" destOrd="0" parTransId="{C52FC41C-3AEB-456B-AA31-384CC7786375}" sibTransId="{96FC062F-6C48-4416-BAA4-5AD85D9FCD24}"/>
    <dgm:cxn modelId="{420DD34A-A03A-4501-89A4-0636ACDEBB07}" type="presParOf" srcId="{3F21A09A-2ED0-4145-933E-8E0F3335C3A5}" destId="{F725A809-6549-4701-88FF-AB9DF9015649}" srcOrd="0" destOrd="0" presId="urn:microsoft.com/office/officeart/2011/layout/HexagonRadial"/>
    <dgm:cxn modelId="{8304DF0C-C850-4EA3-982B-18299D27F22C}" type="presParOf" srcId="{3F21A09A-2ED0-4145-933E-8E0F3335C3A5}" destId="{FC770172-34E2-4211-91E9-293A9813678B}" srcOrd="1" destOrd="0" presId="urn:microsoft.com/office/officeart/2011/layout/HexagonRadial"/>
    <dgm:cxn modelId="{033A6BC3-75EE-4961-9B83-440939D72A7F}" type="presParOf" srcId="{FC770172-34E2-4211-91E9-293A9813678B}" destId="{ABC93DB4-427C-4BF3-85F1-AC6DFD052CAD}" srcOrd="0" destOrd="0" presId="urn:microsoft.com/office/officeart/2011/layout/HexagonRadial"/>
    <dgm:cxn modelId="{CC7AF30B-7FC0-44D9-B813-7B0D2A2CA15A}" type="presParOf" srcId="{3F21A09A-2ED0-4145-933E-8E0F3335C3A5}" destId="{B912393D-15BD-4432-B5F3-EB908293E577}" srcOrd="2" destOrd="0" presId="urn:microsoft.com/office/officeart/2011/layout/HexagonRadial"/>
    <dgm:cxn modelId="{9E92249A-A9EB-4E00-80AB-F56380E0589E}" type="presParOf" srcId="{3F21A09A-2ED0-4145-933E-8E0F3335C3A5}" destId="{97A75E67-386B-4453-91FC-C66ABD15BC29}" srcOrd="3" destOrd="0" presId="urn:microsoft.com/office/officeart/2011/layout/HexagonRadial"/>
    <dgm:cxn modelId="{3B1C890A-F9A9-43B1-9E87-00076CA4DB25}" type="presParOf" srcId="{97A75E67-386B-4453-91FC-C66ABD15BC29}" destId="{F217EA9E-79FF-45E5-87AC-A97C9F23DF13}" srcOrd="0" destOrd="0" presId="urn:microsoft.com/office/officeart/2011/layout/HexagonRadial"/>
    <dgm:cxn modelId="{D5E480CF-998E-4358-99EF-5067B01F1FA4}" type="presParOf" srcId="{3F21A09A-2ED0-4145-933E-8E0F3335C3A5}" destId="{7DCC50D8-68BA-4EA5-9B79-FEEDF26D95E1}" srcOrd="4" destOrd="0" presId="urn:microsoft.com/office/officeart/2011/layout/HexagonRadial"/>
    <dgm:cxn modelId="{2E773BC6-2A1C-4D3D-A561-DE71003A6326}" type="presParOf" srcId="{3F21A09A-2ED0-4145-933E-8E0F3335C3A5}" destId="{977AC1B7-904E-4DA8-8F78-80DEA5E26861}" srcOrd="5" destOrd="0" presId="urn:microsoft.com/office/officeart/2011/layout/HexagonRadial"/>
    <dgm:cxn modelId="{EE4B18E7-8A48-4052-B627-D2016434AAC9}" type="presParOf" srcId="{977AC1B7-904E-4DA8-8F78-80DEA5E26861}" destId="{2A29FC82-0FCB-4382-85B7-3C7AF886ABB3}" srcOrd="0" destOrd="0" presId="urn:microsoft.com/office/officeart/2011/layout/HexagonRadial"/>
    <dgm:cxn modelId="{5BF06E10-92B3-44DC-98EB-75C67527D45A}" type="presParOf" srcId="{3F21A09A-2ED0-4145-933E-8E0F3335C3A5}" destId="{8ACF4B1B-DE0A-47CA-BF98-2BB0DE9571BA}" srcOrd="6" destOrd="0" presId="urn:microsoft.com/office/officeart/2011/layout/HexagonRadial"/>
    <dgm:cxn modelId="{589CE9C4-157D-465B-BF71-ED74E5E30422}" type="presParOf" srcId="{3F21A09A-2ED0-4145-933E-8E0F3335C3A5}" destId="{99B8A98A-43ED-4138-9236-299BDBDAF340}" srcOrd="7" destOrd="0" presId="urn:microsoft.com/office/officeart/2011/layout/HexagonRadial"/>
    <dgm:cxn modelId="{041E7BF5-5B3C-462C-9F18-412988D0FA4F}" type="presParOf" srcId="{99B8A98A-43ED-4138-9236-299BDBDAF340}" destId="{BC16FBF6-69D7-4023-84B4-BDDE516DEFCA}" srcOrd="0" destOrd="0" presId="urn:microsoft.com/office/officeart/2011/layout/HexagonRadial"/>
    <dgm:cxn modelId="{A095DDB1-7EB4-45DA-9961-B0D90F11DF3C}" type="presParOf" srcId="{3F21A09A-2ED0-4145-933E-8E0F3335C3A5}" destId="{77145C8D-E52D-44F5-A6D5-26E0D77EF12A}" srcOrd="8" destOrd="0" presId="urn:microsoft.com/office/officeart/2011/layout/HexagonRadial"/>
    <dgm:cxn modelId="{809C43A5-F626-40F9-8545-EE7A6474ACA9}" type="presParOf" srcId="{3F21A09A-2ED0-4145-933E-8E0F3335C3A5}" destId="{6CB40DE9-C8AE-48DA-BF5C-1DE2FBC4DF85}" srcOrd="9" destOrd="0" presId="urn:microsoft.com/office/officeart/2011/layout/HexagonRadial"/>
    <dgm:cxn modelId="{C4BB09A0-4BE9-46F0-ABF9-AE48BB87CFCD}" type="presParOf" srcId="{6CB40DE9-C8AE-48DA-BF5C-1DE2FBC4DF85}" destId="{D58EDA29-B2B8-444F-8596-1569CAB5545D}" srcOrd="0" destOrd="0" presId="urn:microsoft.com/office/officeart/2011/layout/HexagonRadial"/>
    <dgm:cxn modelId="{275A1CFD-ACFE-47FA-BF2F-7FEF7318F5B1}" type="presParOf" srcId="{3F21A09A-2ED0-4145-933E-8E0F3335C3A5}" destId="{0BA02366-BF57-457E-9CC6-A6581EA90ABA}" srcOrd="10" destOrd="0" presId="urn:microsoft.com/office/officeart/2011/layout/HexagonRadial"/>
    <dgm:cxn modelId="{44195967-33C5-4168-B417-DE56CEE297A5}" type="presParOf" srcId="{3F21A09A-2ED0-4145-933E-8E0F3335C3A5}" destId="{457708E0-54CD-4324-9A72-AF0D4CE8C766}" srcOrd="11" destOrd="0" presId="urn:microsoft.com/office/officeart/2011/layout/HexagonRadial"/>
    <dgm:cxn modelId="{BCB014D4-0C1F-48ED-92C5-6A045301EDCB}" type="presParOf" srcId="{457708E0-54CD-4324-9A72-AF0D4CE8C766}" destId="{4CC46261-2225-4E5F-8ABD-30AE8E55F929}" srcOrd="0" destOrd="0" presId="urn:microsoft.com/office/officeart/2011/layout/HexagonRadial"/>
    <dgm:cxn modelId="{D79CFE55-7125-4CA1-B763-9A82BE0706C1}" type="presParOf" srcId="{3F21A09A-2ED0-4145-933E-8E0F3335C3A5}" destId="{BE57F611-D83C-4553-91E2-7DCE9868D904}"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FE57D5E-C465-44E9-926A-AD991D7E6D95}" type="doc">
      <dgm:prSet loTypeId="urn:microsoft.com/office/officeart/2011/layout/TabList" loCatId="list" qsTypeId="urn:microsoft.com/office/officeart/2005/8/quickstyle/simple2" qsCatId="simple" csTypeId="urn:microsoft.com/office/officeart/2005/8/colors/accent0_3" csCatId="mainScheme" phldr="0"/>
      <dgm:spPr/>
      <dgm:t>
        <a:bodyPr/>
        <a:lstStyle/>
        <a:p>
          <a:endParaRPr lang="en-US"/>
        </a:p>
      </dgm:t>
    </dgm:pt>
    <dgm:pt modelId="{6BC8D2F5-EB86-4B52-A225-E3E7F5AFFD12}">
      <dgm:prSet phldrT="[Text]" phldr="1"/>
      <dgm:spPr/>
      <dgm:t>
        <a:bodyPr/>
        <a:lstStyle/>
        <a:p>
          <a:endParaRPr lang="en-US" dirty="0"/>
        </a:p>
      </dgm:t>
    </dgm:pt>
    <dgm:pt modelId="{75C278C4-B4B5-4859-ADE8-FEA4D2FA4B6A}" type="parTrans" cxnId="{0B4A7E28-97C0-470B-8D88-DB934F7367D1}">
      <dgm:prSet/>
      <dgm:spPr/>
      <dgm:t>
        <a:bodyPr/>
        <a:lstStyle/>
        <a:p>
          <a:endParaRPr lang="en-US"/>
        </a:p>
      </dgm:t>
    </dgm:pt>
    <dgm:pt modelId="{90A5A4C2-2250-4084-ABEF-D80590AA67AA}" type="sibTrans" cxnId="{0B4A7E28-97C0-470B-8D88-DB934F7367D1}">
      <dgm:prSet/>
      <dgm:spPr/>
      <dgm:t>
        <a:bodyPr/>
        <a:lstStyle/>
        <a:p>
          <a:endParaRPr lang="en-US"/>
        </a:p>
      </dgm:t>
    </dgm:pt>
    <dgm:pt modelId="{2B65EAFC-11DC-45FC-A5F6-5C2E5C79EABF}">
      <dgm:prSet phldrT="[Text]" phldr="1"/>
      <dgm:spPr/>
      <dgm:t>
        <a:bodyPr/>
        <a:lstStyle/>
        <a:p>
          <a:endParaRPr lang="en-US" dirty="0"/>
        </a:p>
      </dgm:t>
    </dgm:pt>
    <dgm:pt modelId="{0604930C-0E5B-4B3D-A1F0-8A3A3C860377}" type="parTrans" cxnId="{B12BC557-75E9-48F5-83DF-A7A25D247A76}">
      <dgm:prSet/>
      <dgm:spPr/>
      <dgm:t>
        <a:bodyPr/>
        <a:lstStyle/>
        <a:p>
          <a:endParaRPr lang="en-US"/>
        </a:p>
      </dgm:t>
    </dgm:pt>
    <dgm:pt modelId="{354F4CCE-62F5-434C-8287-1110884E36B5}" type="sibTrans" cxnId="{B12BC557-75E9-48F5-83DF-A7A25D247A76}">
      <dgm:prSet/>
      <dgm:spPr/>
      <dgm:t>
        <a:bodyPr/>
        <a:lstStyle/>
        <a:p>
          <a:endParaRPr lang="en-US"/>
        </a:p>
      </dgm:t>
    </dgm:pt>
    <dgm:pt modelId="{FA1AC4C4-0183-4CDE-A824-930C298657A5}">
      <dgm:prSet phldrT="[Text]" phldr="1"/>
      <dgm:spPr/>
      <dgm:t>
        <a:bodyPr/>
        <a:lstStyle/>
        <a:p>
          <a:endParaRPr lang="en-US" dirty="0"/>
        </a:p>
      </dgm:t>
    </dgm:pt>
    <dgm:pt modelId="{FC9C7C87-5EDE-419F-BE5E-27BA6F83CCAA}" type="parTrans" cxnId="{21153D8F-BC14-40E3-AE3F-E0B26D7590D2}">
      <dgm:prSet/>
      <dgm:spPr/>
      <dgm:t>
        <a:bodyPr/>
        <a:lstStyle/>
        <a:p>
          <a:endParaRPr lang="en-US"/>
        </a:p>
      </dgm:t>
    </dgm:pt>
    <dgm:pt modelId="{D6902D3A-AC28-45D1-B472-F8AB7016FA4D}" type="sibTrans" cxnId="{21153D8F-BC14-40E3-AE3F-E0B26D7590D2}">
      <dgm:prSet/>
      <dgm:spPr/>
      <dgm:t>
        <a:bodyPr/>
        <a:lstStyle/>
        <a:p>
          <a:endParaRPr lang="en-US"/>
        </a:p>
      </dgm:t>
    </dgm:pt>
    <dgm:pt modelId="{48CB2499-CCB8-457D-89D4-8682FEABC9E7}">
      <dgm:prSet phldrT="[Text]" phldr="1"/>
      <dgm:spPr/>
      <dgm:t>
        <a:bodyPr/>
        <a:lstStyle/>
        <a:p>
          <a:endParaRPr lang="en-US"/>
        </a:p>
      </dgm:t>
    </dgm:pt>
    <dgm:pt modelId="{EE6A7061-DF2A-4719-8ECF-8435D3D9F719}" type="parTrans" cxnId="{983F96F2-FC23-451B-9271-9040400A31C7}">
      <dgm:prSet/>
      <dgm:spPr/>
      <dgm:t>
        <a:bodyPr/>
        <a:lstStyle/>
        <a:p>
          <a:endParaRPr lang="en-US"/>
        </a:p>
      </dgm:t>
    </dgm:pt>
    <dgm:pt modelId="{853144D5-4865-445A-9602-91D0EB1A6637}" type="sibTrans" cxnId="{983F96F2-FC23-451B-9271-9040400A31C7}">
      <dgm:prSet/>
      <dgm:spPr/>
      <dgm:t>
        <a:bodyPr/>
        <a:lstStyle/>
        <a:p>
          <a:endParaRPr lang="en-US"/>
        </a:p>
      </dgm:t>
    </dgm:pt>
    <dgm:pt modelId="{469EBCE0-C88A-421A-99CE-2C152F97A40C}">
      <dgm:prSet phldrT="[Text]" phldr="1"/>
      <dgm:spPr/>
      <dgm:t>
        <a:bodyPr/>
        <a:lstStyle/>
        <a:p>
          <a:endParaRPr lang="en-US"/>
        </a:p>
      </dgm:t>
    </dgm:pt>
    <dgm:pt modelId="{357D1205-AE36-4D5A-B593-AA31A4FA8FFD}" type="parTrans" cxnId="{CBBB4096-0B65-4131-8595-EC290E33A0BA}">
      <dgm:prSet/>
      <dgm:spPr/>
      <dgm:t>
        <a:bodyPr/>
        <a:lstStyle/>
        <a:p>
          <a:endParaRPr lang="en-US"/>
        </a:p>
      </dgm:t>
    </dgm:pt>
    <dgm:pt modelId="{AB6762D2-17FF-4B2E-A281-B2B8EE0D4708}" type="sibTrans" cxnId="{CBBB4096-0B65-4131-8595-EC290E33A0BA}">
      <dgm:prSet/>
      <dgm:spPr/>
      <dgm:t>
        <a:bodyPr/>
        <a:lstStyle/>
        <a:p>
          <a:endParaRPr lang="en-US"/>
        </a:p>
      </dgm:t>
    </dgm:pt>
    <dgm:pt modelId="{879D47F9-B0B7-4CC7-83ED-0CA1644FA8F8}">
      <dgm:prSet phldrT="[Text]" phldr="1"/>
      <dgm:spPr/>
      <dgm:t>
        <a:bodyPr/>
        <a:lstStyle/>
        <a:p>
          <a:endParaRPr lang="en-US"/>
        </a:p>
      </dgm:t>
    </dgm:pt>
    <dgm:pt modelId="{DBF71437-3B9C-41E0-AF31-0059C1163736}" type="parTrans" cxnId="{B792CF14-34DE-4EBE-8C9C-22F75045B43B}">
      <dgm:prSet/>
      <dgm:spPr/>
      <dgm:t>
        <a:bodyPr/>
        <a:lstStyle/>
        <a:p>
          <a:endParaRPr lang="en-US"/>
        </a:p>
      </dgm:t>
    </dgm:pt>
    <dgm:pt modelId="{CA35F18B-5A12-433C-9E5F-808936DB73DD}" type="sibTrans" cxnId="{B792CF14-34DE-4EBE-8C9C-22F75045B43B}">
      <dgm:prSet/>
      <dgm:spPr/>
      <dgm:t>
        <a:bodyPr/>
        <a:lstStyle/>
        <a:p>
          <a:endParaRPr lang="en-US"/>
        </a:p>
      </dgm:t>
    </dgm:pt>
    <dgm:pt modelId="{47654A05-7B3C-4AC4-87E7-D545FEFB98CE}">
      <dgm:prSet phldrT="[Text]" phldr="1"/>
      <dgm:spPr/>
      <dgm:t>
        <a:bodyPr/>
        <a:lstStyle/>
        <a:p>
          <a:endParaRPr lang="en-US"/>
        </a:p>
      </dgm:t>
    </dgm:pt>
    <dgm:pt modelId="{F7C3B647-BBCC-41F8-B1E3-0B6D7A729A72}" type="parTrans" cxnId="{B84EBF08-C892-4B12-8C85-AB9571A941FA}">
      <dgm:prSet/>
      <dgm:spPr/>
      <dgm:t>
        <a:bodyPr/>
        <a:lstStyle/>
        <a:p>
          <a:endParaRPr lang="en-US"/>
        </a:p>
      </dgm:t>
    </dgm:pt>
    <dgm:pt modelId="{20781E04-1105-485A-99B6-55008C373DB7}" type="sibTrans" cxnId="{B84EBF08-C892-4B12-8C85-AB9571A941FA}">
      <dgm:prSet/>
      <dgm:spPr/>
      <dgm:t>
        <a:bodyPr/>
        <a:lstStyle/>
        <a:p>
          <a:endParaRPr lang="en-US"/>
        </a:p>
      </dgm:t>
    </dgm:pt>
    <dgm:pt modelId="{C80FE519-1E6B-4A46-8FED-0DA6BE7093CE}">
      <dgm:prSet phldrT="[Text]" phldr="1"/>
      <dgm:spPr/>
      <dgm:t>
        <a:bodyPr/>
        <a:lstStyle/>
        <a:p>
          <a:endParaRPr lang="en-US"/>
        </a:p>
      </dgm:t>
    </dgm:pt>
    <dgm:pt modelId="{0CE09460-B481-46CB-9100-9724949A4A4F}" type="parTrans" cxnId="{85CD4DC0-77C6-4303-B196-1BA9377A1894}">
      <dgm:prSet/>
      <dgm:spPr/>
      <dgm:t>
        <a:bodyPr/>
        <a:lstStyle/>
        <a:p>
          <a:endParaRPr lang="en-US"/>
        </a:p>
      </dgm:t>
    </dgm:pt>
    <dgm:pt modelId="{F47D8E1B-5F98-449A-B9F0-6FBF9F820127}" type="sibTrans" cxnId="{85CD4DC0-77C6-4303-B196-1BA9377A1894}">
      <dgm:prSet/>
      <dgm:spPr/>
      <dgm:t>
        <a:bodyPr/>
        <a:lstStyle/>
        <a:p>
          <a:endParaRPr lang="en-US"/>
        </a:p>
      </dgm:t>
    </dgm:pt>
    <dgm:pt modelId="{ABC8C89B-12E0-4154-A822-F822FF1A79E0}">
      <dgm:prSet phldrT="[Text]" phldr="1"/>
      <dgm:spPr/>
      <dgm:t>
        <a:bodyPr/>
        <a:lstStyle/>
        <a:p>
          <a:endParaRPr lang="en-US"/>
        </a:p>
      </dgm:t>
    </dgm:pt>
    <dgm:pt modelId="{13B4EED0-125E-4269-8D7F-55ACC665A160}" type="parTrans" cxnId="{1A1BE985-7F80-47FB-83C9-F4135C96C0E6}">
      <dgm:prSet/>
      <dgm:spPr/>
      <dgm:t>
        <a:bodyPr/>
        <a:lstStyle/>
        <a:p>
          <a:endParaRPr lang="en-US"/>
        </a:p>
      </dgm:t>
    </dgm:pt>
    <dgm:pt modelId="{C0E626D2-B40B-4A97-A2C4-F709171CA204}" type="sibTrans" cxnId="{1A1BE985-7F80-47FB-83C9-F4135C96C0E6}">
      <dgm:prSet/>
      <dgm:spPr/>
      <dgm:t>
        <a:bodyPr/>
        <a:lstStyle/>
        <a:p>
          <a:endParaRPr lang="en-US"/>
        </a:p>
      </dgm:t>
    </dgm:pt>
    <dgm:pt modelId="{3DC7A116-402B-4888-81DF-5EF0C2235212}" type="pres">
      <dgm:prSet presAssocID="{0FE57D5E-C465-44E9-926A-AD991D7E6D95}" presName="Name0" presStyleCnt="0">
        <dgm:presLayoutVars>
          <dgm:chMax/>
          <dgm:chPref val="3"/>
          <dgm:dir/>
          <dgm:animOne val="branch"/>
          <dgm:animLvl val="lvl"/>
        </dgm:presLayoutVars>
      </dgm:prSet>
      <dgm:spPr/>
    </dgm:pt>
    <dgm:pt modelId="{A8354BF8-1B24-4481-87DD-770835E12996}" type="pres">
      <dgm:prSet presAssocID="{6BC8D2F5-EB86-4B52-A225-E3E7F5AFFD12}" presName="composite" presStyleCnt="0"/>
      <dgm:spPr/>
    </dgm:pt>
    <dgm:pt modelId="{BA29FB3D-438A-46B6-B855-8BF2E2C10397}" type="pres">
      <dgm:prSet presAssocID="{6BC8D2F5-EB86-4B52-A225-E3E7F5AFFD12}" presName="FirstChild" presStyleLbl="revTx" presStyleIdx="0" presStyleCnt="6">
        <dgm:presLayoutVars>
          <dgm:chMax val="0"/>
          <dgm:chPref val="0"/>
          <dgm:bulletEnabled val="1"/>
        </dgm:presLayoutVars>
      </dgm:prSet>
      <dgm:spPr/>
    </dgm:pt>
    <dgm:pt modelId="{F6807604-5245-42AA-9C29-D7EEAD253533}" type="pres">
      <dgm:prSet presAssocID="{6BC8D2F5-EB86-4B52-A225-E3E7F5AFFD12}" presName="Parent" presStyleLbl="alignNode1" presStyleIdx="0" presStyleCnt="3">
        <dgm:presLayoutVars>
          <dgm:chMax val="3"/>
          <dgm:chPref val="3"/>
          <dgm:bulletEnabled val="1"/>
        </dgm:presLayoutVars>
      </dgm:prSet>
      <dgm:spPr/>
    </dgm:pt>
    <dgm:pt modelId="{2BA01F39-C7B1-48F6-A003-7B9DCBC31F1B}" type="pres">
      <dgm:prSet presAssocID="{6BC8D2F5-EB86-4B52-A225-E3E7F5AFFD12}" presName="Accent" presStyleLbl="parChTrans1D1" presStyleIdx="0" presStyleCnt="3"/>
      <dgm:spPr/>
    </dgm:pt>
    <dgm:pt modelId="{1D87D6BE-C2F1-434D-B064-FBC3C82A5106}" type="pres">
      <dgm:prSet presAssocID="{6BC8D2F5-EB86-4B52-A225-E3E7F5AFFD12}" presName="Child" presStyleLbl="revTx" presStyleIdx="1" presStyleCnt="6">
        <dgm:presLayoutVars>
          <dgm:chMax val="0"/>
          <dgm:chPref val="0"/>
          <dgm:bulletEnabled val="1"/>
        </dgm:presLayoutVars>
      </dgm:prSet>
      <dgm:spPr/>
    </dgm:pt>
    <dgm:pt modelId="{407734F0-C075-42B7-8B89-8AE7CBAD82AC}" type="pres">
      <dgm:prSet presAssocID="{90A5A4C2-2250-4084-ABEF-D80590AA67AA}" presName="sibTrans" presStyleCnt="0"/>
      <dgm:spPr/>
    </dgm:pt>
    <dgm:pt modelId="{E7132A22-2396-4F82-AA33-8F6AA58A9C5E}" type="pres">
      <dgm:prSet presAssocID="{48CB2499-CCB8-457D-89D4-8682FEABC9E7}" presName="composite" presStyleCnt="0"/>
      <dgm:spPr/>
    </dgm:pt>
    <dgm:pt modelId="{1F98DCCD-4F68-43CD-A38F-66FA731B6186}" type="pres">
      <dgm:prSet presAssocID="{48CB2499-CCB8-457D-89D4-8682FEABC9E7}" presName="FirstChild" presStyleLbl="revTx" presStyleIdx="2" presStyleCnt="6">
        <dgm:presLayoutVars>
          <dgm:chMax val="0"/>
          <dgm:chPref val="0"/>
          <dgm:bulletEnabled val="1"/>
        </dgm:presLayoutVars>
      </dgm:prSet>
      <dgm:spPr/>
    </dgm:pt>
    <dgm:pt modelId="{AEE2EFF4-1BFB-4C7F-8A6A-CB8823F85486}" type="pres">
      <dgm:prSet presAssocID="{48CB2499-CCB8-457D-89D4-8682FEABC9E7}" presName="Parent" presStyleLbl="alignNode1" presStyleIdx="1" presStyleCnt="3">
        <dgm:presLayoutVars>
          <dgm:chMax val="3"/>
          <dgm:chPref val="3"/>
          <dgm:bulletEnabled val="1"/>
        </dgm:presLayoutVars>
      </dgm:prSet>
      <dgm:spPr/>
    </dgm:pt>
    <dgm:pt modelId="{D0FCCA4A-EABE-41D7-AF35-2C4A5FE28A8F}" type="pres">
      <dgm:prSet presAssocID="{48CB2499-CCB8-457D-89D4-8682FEABC9E7}" presName="Accent" presStyleLbl="parChTrans1D1" presStyleIdx="1" presStyleCnt="3"/>
      <dgm:spPr/>
    </dgm:pt>
    <dgm:pt modelId="{9403F79A-106B-44B5-905C-8855779E346C}" type="pres">
      <dgm:prSet presAssocID="{48CB2499-CCB8-457D-89D4-8682FEABC9E7}" presName="Child" presStyleLbl="revTx" presStyleIdx="3" presStyleCnt="6">
        <dgm:presLayoutVars>
          <dgm:chMax val="0"/>
          <dgm:chPref val="0"/>
          <dgm:bulletEnabled val="1"/>
        </dgm:presLayoutVars>
      </dgm:prSet>
      <dgm:spPr/>
    </dgm:pt>
    <dgm:pt modelId="{8A7BAF7B-D67B-4438-9E55-9E58E3C4F7D8}" type="pres">
      <dgm:prSet presAssocID="{853144D5-4865-445A-9602-91D0EB1A6637}" presName="sibTrans" presStyleCnt="0"/>
      <dgm:spPr/>
    </dgm:pt>
    <dgm:pt modelId="{59C4BAC6-89A7-443F-BD18-63832FC912F4}" type="pres">
      <dgm:prSet presAssocID="{47654A05-7B3C-4AC4-87E7-D545FEFB98CE}" presName="composite" presStyleCnt="0"/>
      <dgm:spPr/>
    </dgm:pt>
    <dgm:pt modelId="{C81BF9D4-4146-4CEC-BCE2-4FAEB78632D1}" type="pres">
      <dgm:prSet presAssocID="{47654A05-7B3C-4AC4-87E7-D545FEFB98CE}" presName="FirstChild" presStyleLbl="revTx" presStyleIdx="4" presStyleCnt="6">
        <dgm:presLayoutVars>
          <dgm:chMax val="0"/>
          <dgm:chPref val="0"/>
          <dgm:bulletEnabled val="1"/>
        </dgm:presLayoutVars>
      </dgm:prSet>
      <dgm:spPr/>
    </dgm:pt>
    <dgm:pt modelId="{1A9D968B-270D-4E37-A68A-F6FFB98610BB}" type="pres">
      <dgm:prSet presAssocID="{47654A05-7B3C-4AC4-87E7-D545FEFB98CE}" presName="Parent" presStyleLbl="alignNode1" presStyleIdx="2" presStyleCnt="3">
        <dgm:presLayoutVars>
          <dgm:chMax val="3"/>
          <dgm:chPref val="3"/>
          <dgm:bulletEnabled val="1"/>
        </dgm:presLayoutVars>
      </dgm:prSet>
      <dgm:spPr/>
    </dgm:pt>
    <dgm:pt modelId="{781F71D2-F739-4DD6-AFD1-F03D011BD61F}" type="pres">
      <dgm:prSet presAssocID="{47654A05-7B3C-4AC4-87E7-D545FEFB98CE}" presName="Accent" presStyleLbl="parChTrans1D1" presStyleIdx="2" presStyleCnt="3"/>
      <dgm:spPr/>
    </dgm:pt>
    <dgm:pt modelId="{AA933686-1032-4817-AA2A-CED87D8938FA}" type="pres">
      <dgm:prSet presAssocID="{47654A05-7B3C-4AC4-87E7-D545FEFB98CE}" presName="Child" presStyleLbl="revTx" presStyleIdx="5" presStyleCnt="6">
        <dgm:presLayoutVars>
          <dgm:chMax val="0"/>
          <dgm:chPref val="0"/>
          <dgm:bulletEnabled val="1"/>
        </dgm:presLayoutVars>
      </dgm:prSet>
      <dgm:spPr/>
    </dgm:pt>
  </dgm:ptLst>
  <dgm:cxnLst>
    <dgm:cxn modelId="{76ED8702-0DD9-462B-8ED9-7DE3F0E1FBF0}" type="presOf" srcId="{C80FE519-1E6B-4A46-8FED-0DA6BE7093CE}" destId="{C81BF9D4-4146-4CEC-BCE2-4FAEB78632D1}" srcOrd="0" destOrd="0" presId="urn:microsoft.com/office/officeart/2011/layout/TabList"/>
    <dgm:cxn modelId="{B84EBF08-C892-4B12-8C85-AB9571A941FA}" srcId="{0FE57D5E-C465-44E9-926A-AD991D7E6D95}" destId="{47654A05-7B3C-4AC4-87E7-D545FEFB98CE}" srcOrd="2" destOrd="0" parTransId="{F7C3B647-BBCC-41F8-B1E3-0B6D7A729A72}" sibTransId="{20781E04-1105-485A-99B6-55008C373DB7}"/>
    <dgm:cxn modelId="{B792CF14-34DE-4EBE-8C9C-22F75045B43B}" srcId="{48CB2499-CCB8-457D-89D4-8682FEABC9E7}" destId="{879D47F9-B0B7-4CC7-83ED-0CA1644FA8F8}" srcOrd="1" destOrd="0" parTransId="{DBF71437-3B9C-41E0-AF31-0059C1163736}" sibTransId="{CA35F18B-5A12-433C-9E5F-808936DB73DD}"/>
    <dgm:cxn modelId="{0B4A7E28-97C0-470B-8D88-DB934F7367D1}" srcId="{0FE57D5E-C465-44E9-926A-AD991D7E6D95}" destId="{6BC8D2F5-EB86-4B52-A225-E3E7F5AFFD12}" srcOrd="0" destOrd="0" parTransId="{75C278C4-B4B5-4859-ADE8-FEA4D2FA4B6A}" sibTransId="{90A5A4C2-2250-4084-ABEF-D80590AA67AA}"/>
    <dgm:cxn modelId="{FF959464-DA7D-470A-9B88-EA351F07E4A3}" type="presOf" srcId="{ABC8C89B-12E0-4154-A822-F822FF1A79E0}" destId="{AA933686-1032-4817-AA2A-CED87D8938FA}" srcOrd="0" destOrd="0" presId="urn:microsoft.com/office/officeart/2011/layout/TabList"/>
    <dgm:cxn modelId="{33C4C74C-2EEB-40B1-A890-382FFDB43188}" type="presOf" srcId="{2B65EAFC-11DC-45FC-A5F6-5C2E5C79EABF}" destId="{BA29FB3D-438A-46B6-B855-8BF2E2C10397}" srcOrd="0" destOrd="0" presId="urn:microsoft.com/office/officeart/2011/layout/TabList"/>
    <dgm:cxn modelId="{FEAC2B72-F5C9-4880-B9BC-F456FE4C7931}" type="presOf" srcId="{879D47F9-B0B7-4CC7-83ED-0CA1644FA8F8}" destId="{9403F79A-106B-44B5-905C-8855779E346C}" srcOrd="0" destOrd="0" presId="urn:microsoft.com/office/officeart/2011/layout/TabList"/>
    <dgm:cxn modelId="{B12BC557-75E9-48F5-83DF-A7A25D247A76}" srcId="{6BC8D2F5-EB86-4B52-A225-E3E7F5AFFD12}" destId="{2B65EAFC-11DC-45FC-A5F6-5C2E5C79EABF}" srcOrd="0" destOrd="0" parTransId="{0604930C-0E5B-4B3D-A1F0-8A3A3C860377}" sibTransId="{354F4CCE-62F5-434C-8287-1110884E36B5}"/>
    <dgm:cxn modelId="{C78F0778-0299-4FB6-AC24-7375C02944BE}" type="presOf" srcId="{48CB2499-CCB8-457D-89D4-8682FEABC9E7}" destId="{AEE2EFF4-1BFB-4C7F-8A6A-CB8823F85486}" srcOrd="0" destOrd="0" presId="urn:microsoft.com/office/officeart/2011/layout/TabList"/>
    <dgm:cxn modelId="{1A1BE985-7F80-47FB-83C9-F4135C96C0E6}" srcId="{47654A05-7B3C-4AC4-87E7-D545FEFB98CE}" destId="{ABC8C89B-12E0-4154-A822-F822FF1A79E0}" srcOrd="1" destOrd="0" parTransId="{13B4EED0-125E-4269-8D7F-55ACC665A160}" sibTransId="{C0E626D2-B40B-4A97-A2C4-F709171CA204}"/>
    <dgm:cxn modelId="{21153D8F-BC14-40E3-AE3F-E0B26D7590D2}" srcId="{6BC8D2F5-EB86-4B52-A225-E3E7F5AFFD12}" destId="{FA1AC4C4-0183-4CDE-A824-930C298657A5}" srcOrd="1" destOrd="0" parTransId="{FC9C7C87-5EDE-419F-BE5E-27BA6F83CCAA}" sibTransId="{D6902D3A-AC28-45D1-B472-F8AB7016FA4D}"/>
    <dgm:cxn modelId="{CBBB4096-0B65-4131-8595-EC290E33A0BA}" srcId="{48CB2499-CCB8-457D-89D4-8682FEABC9E7}" destId="{469EBCE0-C88A-421A-99CE-2C152F97A40C}" srcOrd="0" destOrd="0" parTransId="{357D1205-AE36-4D5A-B593-AA31A4FA8FFD}" sibTransId="{AB6762D2-17FF-4B2E-A281-B2B8EE0D4708}"/>
    <dgm:cxn modelId="{85CD4DC0-77C6-4303-B196-1BA9377A1894}" srcId="{47654A05-7B3C-4AC4-87E7-D545FEFB98CE}" destId="{C80FE519-1E6B-4A46-8FED-0DA6BE7093CE}" srcOrd="0" destOrd="0" parTransId="{0CE09460-B481-46CB-9100-9724949A4A4F}" sibTransId="{F47D8E1B-5F98-449A-B9F0-6FBF9F820127}"/>
    <dgm:cxn modelId="{BF07F9C6-A0C9-44BB-8144-272F63AD9E97}" type="presOf" srcId="{469EBCE0-C88A-421A-99CE-2C152F97A40C}" destId="{1F98DCCD-4F68-43CD-A38F-66FA731B6186}" srcOrd="0" destOrd="0" presId="urn:microsoft.com/office/officeart/2011/layout/TabList"/>
    <dgm:cxn modelId="{AD933DC9-B9D8-466A-81CF-560E58BE7D91}" type="presOf" srcId="{FA1AC4C4-0183-4CDE-A824-930C298657A5}" destId="{1D87D6BE-C2F1-434D-B064-FBC3C82A5106}" srcOrd="0" destOrd="0" presId="urn:microsoft.com/office/officeart/2011/layout/TabList"/>
    <dgm:cxn modelId="{65A452D9-31F5-432C-A2A3-109D74825794}" type="presOf" srcId="{47654A05-7B3C-4AC4-87E7-D545FEFB98CE}" destId="{1A9D968B-270D-4E37-A68A-F6FFB98610BB}" srcOrd="0" destOrd="0" presId="urn:microsoft.com/office/officeart/2011/layout/TabList"/>
    <dgm:cxn modelId="{CB2420E2-4905-4E31-9C6B-94017609B1E5}" type="presOf" srcId="{6BC8D2F5-EB86-4B52-A225-E3E7F5AFFD12}" destId="{F6807604-5245-42AA-9C29-D7EEAD253533}" srcOrd="0" destOrd="0" presId="urn:microsoft.com/office/officeart/2011/layout/TabList"/>
    <dgm:cxn modelId="{983F96F2-FC23-451B-9271-9040400A31C7}" srcId="{0FE57D5E-C465-44E9-926A-AD991D7E6D95}" destId="{48CB2499-CCB8-457D-89D4-8682FEABC9E7}" srcOrd="1" destOrd="0" parTransId="{EE6A7061-DF2A-4719-8ECF-8435D3D9F719}" sibTransId="{853144D5-4865-445A-9602-91D0EB1A6637}"/>
    <dgm:cxn modelId="{2A5D80F8-28F0-4630-BF93-F381903130CD}" type="presOf" srcId="{0FE57D5E-C465-44E9-926A-AD991D7E6D95}" destId="{3DC7A116-402B-4888-81DF-5EF0C2235212}" srcOrd="0" destOrd="0" presId="urn:microsoft.com/office/officeart/2011/layout/TabList"/>
    <dgm:cxn modelId="{6A3F526C-45F8-405E-B9B7-6C99C55B8036}" type="presParOf" srcId="{3DC7A116-402B-4888-81DF-5EF0C2235212}" destId="{A8354BF8-1B24-4481-87DD-770835E12996}" srcOrd="0" destOrd="0" presId="urn:microsoft.com/office/officeart/2011/layout/TabList"/>
    <dgm:cxn modelId="{0184FD54-F0EA-4732-A36C-D212EDA40F4E}" type="presParOf" srcId="{A8354BF8-1B24-4481-87DD-770835E12996}" destId="{BA29FB3D-438A-46B6-B855-8BF2E2C10397}" srcOrd="0" destOrd="0" presId="urn:microsoft.com/office/officeart/2011/layout/TabList"/>
    <dgm:cxn modelId="{6104F1B1-ECF0-45E7-96ED-34C777ECA045}" type="presParOf" srcId="{A8354BF8-1B24-4481-87DD-770835E12996}" destId="{F6807604-5245-42AA-9C29-D7EEAD253533}" srcOrd="1" destOrd="0" presId="urn:microsoft.com/office/officeart/2011/layout/TabList"/>
    <dgm:cxn modelId="{53EC1B8C-FBA9-4FF8-B5BC-0C92ADFE9B23}" type="presParOf" srcId="{A8354BF8-1B24-4481-87DD-770835E12996}" destId="{2BA01F39-C7B1-48F6-A003-7B9DCBC31F1B}" srcOrd="2" destOrd="0" presId="urn:microsoft.com/office/officeart/2011/layout/TabList"/>
    <dgm:cxn modelId="{67BA6618-CDBD-456F-9564-314A950265E0}" type="presParOf" srcId="{3DC7A116-402B-4888-81DF-5EF0C2235212}" destId="{1D87D6BE-C2F1-434D-B064-FBC3C82A5106}" srcOrd="1" destOrd="0" presId="urn:microsoft.com/office/officeart/2011/layout/TabList"/>
    <dgm:cxn modelId="{29EE4D73-BF1E-43A8-8580-17649B113F0C}" type="presParOf" srcId="{3DC7A116-402B-4888-81DF-5EF0C2235212}" destId="{407734F0-C075-42B7-8B89-8AE7CBAD82AC}" srcOrd="2" destOrd="0" presId="urn:microsoft.com/office/officeart/2011/layout/TabList"/>
    <dgm:cxn modelId="{6BFD5571-9E9D-410A-B7A4-3696AF215DD2}" type="presParOf" srcId="{3DC7A116-402B-4888-81DF-5EF0C2235212}" destId="{E7132A22-2396-4F82-AA33-8F6AA58A9C5E}" srcOrd="3" destOrd="0" presId="urn:microsoft.com/office/officeart/2011/layout/TabList"/>
    <dgm:cxn modelId="{CEB34052-10DE-4C9F-9287-FF4408CD7EC9}" type="presParOf" srcId="{E7132A22-2396-4F82-AA33-8F6AA58A9C5E}" destId="{1F98DCCD-4F68-43CD-A38F-66FA731B6186}" srcOrd="0" destOrd="0" presId="urn:microsoft.com/office/officeart/2011/layout/TabList"/>
    <dgm:cxn modelId="{9155AA5C-023A-44A9-8C21-33D332927386}" type="presParOf" srcId="{E7132A22-2396-4F82-AA33-8F6AA58A9C5E}" destId="{AEE2EFF4-1BFB-4C7F-8A6A-CB8823F85486}" srcOrd="1" destOrd="0" presId="urn:microsoft.com/office/officeart/2011/layout/TabList"/>
    <dgm:cxn modelId="{C32575DB-1211-4B82-8663-3A3F87C86BD0}" type="presParOf" srcId="{E7132A22-2396-4F82-AA33-8F6AA58A9C5E}" destId="{D0FCCA4A-EABE-41D7-AF35-2C4A5FE28A8F}" srcOrd="2" destOrd="0" presId="urn:microsoft.com/office/officeart/2011/layout/TabList"/>
    <dgm:cxn modelId="{A8FAAB02-CDFB-4172-87E8-0E726A9DBF14}" type="presParOf" srcId="{3DC7A116-402B-4888-81DF-5EF0C2235212}" destId="{9403F79A-106B-44B5-905C-8855779E346C}" srcOrd="4" destOrd="0" presId="urn:microsoft.com/office/officeart/2011/layout/TabList"/>
    <dgm:cxn modelId="{4A3AACAF-4751-40C1-8929-85BE7BAA26CB}" type="presParOf" srcId="{3DC7A116-402B-4888-81DF-5EF0C2235212}" destId="{8A7BAF7B-D67B-4438-9E55-9E58E3C4F7D8}" srcOrd="5" destOrd="0" presId="urn:microsoft.com/office/officeart/2011/layout/TabList"/>
    <dgm:cxn modelId="{9473E738-8412-4509-A87C-A3AF5FE8E9B4}" type="presParOf" srcId="{3DC7A116-402B-4888-81DF-5EF0C2235212}" destId="{59C4BAC6-89A7-443F-BD18-63832FC912F4}" srcOrd="6" destOrd="0" presId="urn:microsoft.com/office/officeart/2011/layout/TabList"/>
    <dgm:cxn modelId="{726FCE9A-7F7D-4260-A127-8F448530EBFF}" type="presParOf" srcId="{59C4BAC6-89A7-443F-BD18-63832FC912F4}" destId="{C81BF9D4-4146-4CEC-BCE2-4FAEB78632D1}" srcOrd="0" destOrd="0" presId="urn:microsoft.com/office/officeart/2011/layout/TabList"/>
    <dgm:cxn modelId="{1DA2B76F-4CDE-4983-BB61-7F505F8EFCFC}" type="presParOf" srcId="{59C4BAC6-89A7-443F-BD18-63832FC912F4}" destId="{1A9D968B-270D-4E37-A68A-F6FFB98610BB}" srcOrd="1" destOrd="0" presId="urn:microsoft.com/office/officeart/2011/layout/TabList"/>
    <dgm:cxn modelId="{D697E52C-5F41-42FA-8C3B-64F96A69CCAF}" type="presParOf" srcId="{59C4BAC6-89A7-443F-BD18-63832FC912F4}" destId="{781F71D2-F739-4DD6-AFD1-F03D011BD61F}" srcOrd="2" destOrd="0" presId="urn:microsoft.com/office/officeart/2011/layout/TabList"/>
    <dgm:cxn modelId="{78EE4F74-9E15-4D76-85C2-5BC4E70C7694}" type="presParOf" srcId="{3DC7A116-402B-4888-81DF-5EF0C2235212}" destId="{AA933686-1032-4817-AA2A-CED87D8938F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dirty="0"/>
            <a:t>The </a:t>
          </a:r>
          <a:r>
            <a:rPr lang="en-US" noProof="0" dirty="0"/>
            <a:t>App</a:t>
          </a:r>
          <a:r>
            <a:rPr lang="en-US" dirty="0"/>
            <a:t> will allow the user to access Smart Commute through the use of an account</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dgm:spPr>
      <dgm:t>
        <a:bodyPr/>
        <a:lstStyle/>
        <a:p>
          <a:r>
            <a:rPr lang="en-US" dirty="0"/>
            <a:t>The App permits to register new users using email and password</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dirty="0"/>
            <a:t>The App Authenticates user’s credentials</a:t>
          </a:r>
        </a:p>
      </dgm:t>
    </dgm:pt>
    <dgm:pt modelId="{161959CC-8866-334B-ADC3-F03FEF77BE23}" type="parTrans" cxnId="{C39FFE75-C478-8143-9849-CF12A8C1C3CC}">
      <dgm:prSet/>
      <dgm:spPr/>
      <dgm:t>
        <a:bodyPr/>
        <a:lstStyle/>
        <a:p>
          <a:endParaRPr lang="en-US"/>
        </a:p>
      </dgm:t>
    </dgm:pt>
    <dgm:pt modelId="{72F56B17-2E50-E948-8E3F-45ABB70D0182}" type="sibTrans" cxnId="{C39FFE75-C478-8143-9849-CF12A8C1C3CC}">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App permits the user to login and Logout</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solidFill>
          <a:schemeClr val="accent4">
            <a:lumMod val="60000"/>
            <a:lumOff val="40000"/>
            <a:alpha val="50000"/>
          </a:schemeClr>
        </a:solidFill>
      </dgm:spPr>
      <dgm:t>
        <a:bodyPr/>
        <a:lstStyle/>
        <a:p>
          <a:r>
            <a:rPr lang="en-US" dirty="0"/>
            <a:t>The App helps the user to retrieve lost credentials</a:t>
          </a:r>
        </a:p>
      </dgm:t>
    </dgm:pt>
    <dgm:pt modelId="{DBF86C28-69B8-CF4E-9599-9AF4FD161BB1}" type="parTrans" cxnId="{DAF88EBD-03C9-F24E-8B90-DE4A8F5E82CB}">
      <dgm:prSet/>
      <dgm:spPr/>
      <dgm:t>
        <a:bodyPr/>
        <a:lstStyle/>
        <a:p>
          <a:endParaRPr lang="en-US"/>
        </a:p>
      </dgm:t>
    </dgm:pt>
    <dgm:pt modelId="{F5CEE9BE-112E-9143-91BD-FD7F68540163}" type="sibTrans" cxnId="{DAF88EBD-03C9-F24E-8B90-DE4A8F5E82CB}">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763A4713-B77D-2443-89DC-E6397D608827}" type="pres">
      <dgm:prSet presAssocID="{6E8B6B8E-43DA-F04D-AE29-16A4C0DF225E}"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46AE895D-7BE8-0945-BF45-B5624ECC0C17}" type="pres">
      <dgm:prSet presAssocID="{D8B65500-D72B-E846-947A-97B1B754BBD7}" presName="node" presStyleLbl="vennNode1" presStyleIdx="3" presStyleCnt="5">
        <dgm:presLayoutVars>
          <dgm:bulletEnabled val="1"/>
        </dgm:presLayoutVars>
      </dgm:prSet>
      <dgm:spPr/>
    </dgm:pt>
    <dgm:pt modelId="{33E61325-16ED-5142-B8AF-D7BA8E000C6C}" type="pres">
      <dgm:prSet presAssocID="{4C997ECA-C661-8B44-B2EA-0143ACFE4274}" presName="node" presStyleLbl="vennNode1" presStyleIdx="4" presStyleCnt="5">
        <dgm:presLayoutVars>
          <dgm:bulletEnabled val="1"/>
        </dgm:presLayoutVars>
      </dgm:prSet>
      <dgm:spPr/>
    </dgm:pt>
  </dgm:ptLst>
  <dgm:cxnLst>
    <dgm:cxn modelId="{46D50807-3694-7945-B6EB-42866F2EDDAA}" srcId="{2082B31B-5ED4-A340-ABBC-4B44BF38DA3B}" destId="{6E8B6B8E-43DA-F04D-AE29-16A4C0DF225E}" srcOrd="0" destOrd="0" parTransId="{BFFF0160-570B-E247-996A-E27490AE7195}" sibTransId="{877C01E3-0D27-FA4B-8765-7092476DFB9B}"/>
    <dgm:cxn modelId="{D46E1B2C-F450-8445-9701-77CDE8384BD2}" type="presOf" srcId="{2082B31B-5ED4-A340-ABBC-4B44BF38DA3B}" destId="{4555742E-C674-3242-B126-4049C1E66B2E}" srcOrd="0" destOrd="0" presId="urn:microsoft.com/office/officeart/2005/8/layout/radial3"/>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18E8D776-7BEE-CF45-89C2-BB009850CD64}" type="presOf" srcId="{4C997ECA-C661-8B44-B2EA-0143ACFE4274}" destId="{33E61325-16ED-5142-B8AF-D7BA8E000C6C}" srcOrd="0" destOrd="0" presId="urn:microsoft.com/office/officeart/2005/8/layout/radial3"/>
    <dgm:cxn modelId="{9DBF9282-2F02-ED44-859A-93C9A8B7ED35}" srcId="{2082B31B-5ED4-A340-ABBC-4B44BF38DA3B}" destId="{D8B65500-D72B-E846-947A-97B1B754BBD7}" srcOrd="2" destOrd="0" parTransId="{97F1B492-C60B-D944-9891-51B0D4281EF9}" sibTransId="{0F98B4B6-AD0B-4B4D-9424-7BC2EF49ABA7}"/>
    <dgm:cxn modelId="{F3745585-26DB-1B47-9458-7B661B68E82E}" type="presOf" srcId="{AE08A0C9-D4E9-C64B-840D-DF931E883E2C}" destId="{E51538B4-D544-9144-B958-DED03EBE778E}" srcOrd="0" destOrd="0" presId="urn:microsoft.com/office/officeart/2005/8/layout/radial3"/>
    <dgm:cxn modelId="{F20C7E86-F30E-A44E-B29C-58D068DA9066}" type="presOf" srcId="{D8B65500-D72B-E846-947A-97B1B754BBD7}" destId="{46AE895D-7BE8-0945-BF45-B5624ECC0C17}" srcOrd="0" destOrd="0" presId="urn:microsoft.com/office/officeart/2005/8/layout/radial3"/>
    <dgm:cxn modelId="{DAF88EBD-03C9-F24E-8B90-DE4A8F5E82CB}" srcId="{2082B31B-5ED4-A340-ABBC-4B44BF38DA3B}" destId="{4C997ECA-C661-8B44-B2EA-0143ACFE4274}" srcOrd="3" destOrd="0" parTransId="{DBF86C28-69B8-CF4E-9599-9AF4FD161BB1}" sibTransId="{F5CEE9BE-112E-9143-91BD-FD7F68540163}"/>
    <dgm:cxn modelId="{72FD08C4-8361-CE4F-AEAE-C69A6F7AD194}" type="presOf" srcId="{6E8B6B8E-43DA-F04D-AE29-16A4C0DF225E}" destId="{763A4713-B77D-2443-89DC-E6397D608827}" srcOrd="0" destOrd="0" presId="urn:microsoft.com/office/officeart/2005/8/layout/radial3"/>
    <dgm:cxn modelId="{2B96DA1E-167A-DA4B-B9FC-DEB102409F6A}" type="presParOf" srcId="{2E73DEC6-66B2-C847-810B-D2BCA467E5AC}" destId="{3FDCDC8F-03F4-7F47-A0B1-18001A4A6732}" srcOrd="0" destOrd="0" presId="urn:microsoft.com/office/officeart/2005/8/layout/radial3"/>
    <dgm:cxn modelId="{D2F01063-45A8-2141-B1DF-DA2E2E399F99}" type="presParOf" srcId="{3FDCDC8F-03F4-7F47-A0B1-18001A4A6732}" destId="{4555742E-C674-3242-B126-4049C1E66B2E}" srcOrd="0" destOrd="0" presId="urn:microsoft.com/office/officeart/2005/8/layout/radial3"/>
    <dgm:cxn modelId="{B72B6FD8-2063-B845-8020-2979F72F5097}" type="presParOf" srcId="{3FDCDC8F-03F4-7F47-A0B1-18001A4A6732}" destId="{763A4713-B77D-2443-89DC-E6397D608827}" srcOrd="1" destOrd="0" presId="urn:microsoft.com/office/officeart/2005/8/layout/radial3"/>
    <dgm:cxn modelId="{0D4BCF4D-158F-6344-B1DC-17CD793B4B31}" type="presParOf" srcId="{3FDCDC8F-03F4-7F47-A0B1-18001A4A6732}" destId="{E51538B4-D544-9144-B958-DED03EBE778E}" srcOrd="2" destOrd="0" presId="urn:microsoft.com/office/officeart/2005/8/layout/radial3"/>
    <dgm:cxn modelId="{AB5EFB9B-D7AA-EE43-8240-25CAB1C111F1}" type="presParOf" srcId="{3FDCDC8F-03F4-7F47-A0B1-18001A4A6732}" destId="{46AE895D-7BE8-0945-BF45-B5624ECC0C17}" srcOrd="3" destOrd="0" presId="urn:microsoft.com/office/officeart/2005/8/layout/radial3"/>
    <dgm:cxn modelId="{103A307E-02F7-8C42-8A00-EE7B38CD82FB}" type="presParOf" srcId="{3FDCDC8F-03F4-7F47-A0B1-18001A4A6732}" destId="{33E61325-16ED-5142-B8AF-D7BA8E000C6C}"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dirty="0"/>
            <a:t>The </a:t>
          </a:r>
          <a:r>
            <a:rPr lang="en-US" noProof="0" dirty="0"/>
            <a:t>App</a:t>
          </a:r>
          <a:r>
            <a:rPr lang="en-US" dirty="0"/>
            <a:t> will permit Multiuser access</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dgm:spPr>
      <dgm:t>
        <a:bodyPr/>
        <a:lstStyle/>
        <a:p>
          <a:r>
            <a:rPr lang="en-US" dirty="0"/>
            <a:t>The App provides to each user its own environment </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App allows to log in different users simultaneously</a:t>
          </a:r>
        </a:p>
      </dgm:t>
    </dgm:pt>
    <dgm:pt modelId="{161959CC-8866-334B-ADC3-F03FEF77BE23}" type="parTrans" cxnId="{C39FFE75-C478-8143-9849-CF12A8C1C3CC}">
      <dgm:prSet/>
      <dgm:spPr/>
      <dgm:t>
        <a:bodyPr/>
        <a:lstStyle/>
        <a:p>
          <a:endParaRPr lang="en-US"/>
        </a:p>
      </dgm:t>
    </dgm:pt>
    <dgm:pt modelId="{72F56B17-2E50-E948-8E3F-45ABB70D0182}" type="sibTrans" cxnId="{C39FFE75-C478-8143-9849-CF12A8C1C3CC}">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App permits the users to access the platform from different browsers </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dirty="0"/>
            <a:t>The </a:t>
          </a:r>
          <a:r>
            <a:rPr lang="en-US" noProof="0" dirty="0"/>
            <a:t>App must communicate with the database to interact with each user’s data</a:t>
          </a:r>
          <a:endParaRPr lang="en-US" dirty="0"/>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noFill/>
        <a:ln>
          <a:noFill/>
        </a:ln>
      </dgm:spPr>
      <dgm:t>
        <a:bodyPr/>
        <a:lstStyle/>
        <a:p>
          <a:endParaRPr lang="en-US" dirty="0"/>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App must be able to store each user credentials in the Database</a:t>
          </a:r>
        </a:p>
      </dgm:t>
    </dgm:pt>
    <dgm:pt modelId="{161959CC-8866-334B-ADC3-F03FEF77BE23}" type="parTrans" cxnId="{C39FFE75-C478-8143-9849-CF12A8C1C3CC}">
      <dgm:prSet/>
      <dgm:spPr/>
      <dgm:t>
        <a:bodyPr/>
        <a:lstStyle/>
        <a:p>
          <a:endParaRPr lang="en-US"/>
        </a:p>
      </dgm:t>
    </dgm:pt>
    <dgm:pt modelId="{72F56B17-2E50-E948-8E3F-45ABB70D0182}" type="sibTrans" cxnId="{C39FFE75-C478-8143-9849-CF12A8C1C3CC}">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App must load each user’s data from the Database for later use</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dirty="0"/>
            <a:t>The </a:t>
          </a:r>
          <a:r>
            <a:rPr lang="en-US" noProof="0" dirty="0"/>
            <a:t>App must provide a Calendar interface that shows the user's events and permits the user to interact with them</a:t>
          </a:r>
          <a:endParaRPr lang="en-US" dirty="0"/>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bg1"/>
          </a:solidFill>
        </a:ln>
      </dgm:spPr>
      <dgm:t>
        <a:bodyPr/>
        <a:lstStyle/>
        <a:p>
          <a:r>
            <a:rPr lang="en-US" dirty="0"/>
            <a:t>The Calendar will allow the user to pick a previously created event and prompt the edit event popup for event edition</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App allows the user to change the calendar views to: Monthly, Weekly and Daily</a:t>
          </a:r>
        </a:p>
      </dgm:t>
    </dgm:pt>
    <dgm:pt modelId="{161959CC-8866-334B-ADC3-F03FEF77BE23}" type="parTrans" cxnId="{C39FFE75-C478-8143-9849-CF12A8C1C3CC}">
      <dgm:prSet/>
      <dgm:spPr/>
      <dgm:t>
        <a:bodyPr/>
        <a:lstStyle/>
        <a:p>
          <a:endParaRPr lang="en-US"/>
        </a:p>
      </dgm:t>
    </dgm:pt>
    <dgm:pt modelId="{72F56B17-2E50-E948-8E3F-45ABB70D0182}" type="sibTrans" cxnId="{C39FFE75-C478-8143-9849-CF12A8C1C3CC}">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Calendar will allow the user to pick a day or several days from the calendar and prompt the create event popup for event creation</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dirty="0"/>
            <a:t>The Calendar must </a:t>
          </a:r>
          <a:r>
            <a:rPr lang="en-US" noProof="0" dirty="0"/>
            <a:t>provide a graphic representation of all user events</a:t>
          </a:r>
          <a:endParaRPr lang="en-US" dirty="0"/>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noFill/>
        <a:ln>
          <a:noFill/>
        </a:ln>
      </dgm:spPr>
      <dgm:t>
        <a:bodyPr/>
        <a:lstStyle/>
        <a:p>
          <a:endParaRPr lang="en-US" dirty="0"/>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user's events </a:t>
          </a:r>
          <a:r>
            <a:rPr lang="en-US" dirty="0"/>
            <a:t>must be represented on the calendar views with a tag indicating the start time and title</a:t>
          </a:r>
          <a:endParaRPr lang="en-US" noProof="0" dirty="0"/>
        </a:p>
      </dgm:t>
    </dgm:pt>
    <dgm:pt modelId="{161959CC-8866-334B-ADC3-F03FEF77BE23}" type="parTrans" cxnId="{C39FFE75-C478-8143-9849-CF12A8C1C3CC}">
      <dgm:prSet/>
      <dgm:spPr/>
      <dgm:t>
        <a:bodyPr/>
        <a:lstStyle/>
        <a:p>
          <a:endParaRPr lang="en-US"/>
        </a:p>
      </dgm:t>
    </dgm:pt>
    <dgm:pt modelId="{72F56B17-2E50-E948-8E3F-45ABB70D0182}" type="sibTrans" cxnId="{C39FFE75-C478-8143-9849-CF12A8C1C3CC}">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user's events on the calendar must show details including the full title and start and end times whenever the user hovers on the event</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dirty="0"/>
            <a:t>The Calendar must </a:t>
          </a:r>
          <a:r>
            <a:rPr lang="en-US" noProof="0" dirty="0"/>
            <a:t>provide a Form popup to Manage the events </a:t>
          </a:r>
          <a:endParaRPr lang="en-US" dirty="0"/>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lt1">
              <a:hueOff val="0"/>
              <a:satOff val="0"/>
              <a:lumOff val="0"/>
            </a:schemeClr>
          </a:solidFill>
        </a:ln>
      </dgm:spPr>
      <dgm:t>
        <a:bodyPr/>
        <a:lstStyle/>
        <a:p>
          <a:r>
            <a:rPr lang="en-US" dirty="0"/>
            <a:t>The popup must allow the user to delete/create/update events and to cancel any of the operations</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popup must avoid the creation of any event with an empty Title</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popup must allow the user to input the following data: title, start and end times, location and description</a:t>
          </a:r>
        </a:p>
      </dgm:t>
    </dgm:pt>
    <dgm:pt modelId="{72F56B17-2E50-E948-8E3F-45ABB70D0182}" type="sibTrans" cxnId="{C39FFE75-C478-8143-9849-CF12A8C1C3CC}">
      <dgm:prSet/>
      <dgm:spPr/>
      <dgm:t>
        <a:bodyPr/>
        <a:lstStyle/>
        <a:p>
          <a:endParaRPr lang="en-US"/>
        </a:p>
      </dgm:t>
    </dgm:pt>
    <dgm:pt modelId="{161959CC-8866-334B-ADC3-F03FEF77BE23}" type="parTrans" cxnId="{C39FFE75-C478-8143-9849-CF12A8C1C3CC}">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noProof="0" dirty="0"/>
            <a:t>The Calendar must store and update the user's events in the Database </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bg1"/>
          </a:solidFill>
        </a:ln>
      </dgm:spPr>
      <dgm:t>
        <a:bodyPr/>
        <a:lstStyle/>
        <a:p>
          <a:r>
            <a:rPr lang="en-US" dirty="0"/>
            <a:t>The Calendar must retrieve each event data from the Database and render it onto the calendar interface every time the user creates/modifies an event</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Calendar must retrieve each event data from the Database and render it onto the calendar interface for every user login</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Calendar must save/update to the Database the event data created or modified by the user</a:t>
          </a:r>
        </a:p>
      </dgm:t>
    </dgm:pt>
    <dgm:pt modelId="{72F56B17-2E50-E948-8E3F-45ABB70D0182}" type="sibTrans" cxnId="{C39FFE75-C478-8143-9849-CF12A8C1C3CC}">
      <dgm:prSet/>
      <dgm:spPr/>
      <dgm:t>
        <a:bodyPr/>
        <a:lstStyle/>
        <a:p>
          <a:endParaRPr lang="en-US"/>
        </a:p>
      </dgm:t>
    </dgm:pt>
    <dgm:pt modelId="{161959CC-8866-334B-ADC3-F03FEF77BE23}" type="parTrans" cxnId="{C39FFE75-C478-8143-9849-CF12A8C1C3CC}">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F2F247-485E-9D47-AC7F-65216A06F0A7}" type="doc">
      <dgm:prSet loTypeId="urn:microsoft.com/office/officeart/2005/8/layout/radial3" loCatId="" qsTypeId="urn:microsoft.com/office/officeart/2005/8/quickstyle/simple1" qsCatId="simple" csTypeId="urn:microsoft.com/office/officeart/2005/8/colors/accent6_3" csCatId="accent6" phldr="1"/>
      <dgm:spPr/>
      <dgm:t>
        <a:bodyPr/>
        <a:lstStyle/>
        <a:p>
          <a:endParaRPr lang="en-US"/>
        </a:p>
      </dgm:t>
    </dgm:pt>
    <dgm:pt modelId="{2082B31B-5ED4-A340-ABBC-4B44BF38DA3B}">
      <dgm:prSet phldrT="[Text]"/>
      <dgm:spPr>
        <a:solidFill>
          <a:schemeClr val="accent3">
            <a:lumMod val="60000"/>
            <a:lumOff val="40000"/>
            <a:alpha val="50000"/>
          </a:schemeClr>
        </a:solidFill>
      </dgm:spPr>
      <dgm:t>
        <a:bodyPr/>
        <a:lstStyle/>
        <a:p>
          <a:r>
            <a:rPr lang="en-US" noProof="0" dirty="0"/>
            <a:t>The Road Map will have a map and a daily calendar of the current events </a:t>
          </a:r>
        </a:p>
      </dgm:t>
    </dgm:pt>
    <dgm:pt modelId="{E7926BA9-1DF7-B14A-BC19-2026ADC7823A}" type="parTrans" cxnId="{E571E668-EB17-7A4E-8ADB-C62605265399}">
      <dgm:prSet/>
      <dgm:spPr/>
      <dgm:t>
        <a:bodyPr/>
        <a:lstStyle/>
        <a:p>
          <a:endParaRPr lang="en-US"/>
        </a:p>
      </dgm:t>
    </dgm:pt>
    <dgm:pt modelId="{3D64B711-43E9-C145-AB82-8B843E53CA65}" type="sibTrans" cxnId="{E571E668-EB17-7A4E-8ADB-C62605265399}">
      <dgm:prSet/>
      <dgm:spPr/>
      <dgm:t>
        <a:bodyPr/>
        <a:lstStyle/>
        <a:p>
          <a:endParaRPr lang="en-US"/>
        </a:p>
      </dgm:t>
    </dgm:pt>
    <dgm:pt modelId="{6E8B6B8E-43DA-F04D-AE29-16A4C0DF225E}">
      <dgm:prSet phldrT="[Text]"/>
      <dgm:spPr>
        <a:solidFill>
          <a:schemeClr val="accent4">
            <a:lumMod val="60000"/>
            <a:lumOff val="40000"/>
            <a:alpha val="50000"/>
          </a:schemeClr>
        </a:solidFill>
        <a:ln>
          <a:solidFill>
            <a:schemeClr val="bg1"/>
          </a:solidFill>
        </a:ln>
      </dgm:spPr>
      <dgm:t>
        <a:bodyPr/>
        <a:lstStyle/>
        <a:p>
          <a:r>
            <a:rPr lang="en-US" dirty="0"/>
            <a:t>The Roadmap must retrieve all the events from the database to calculate the routes, and render both the events as markers and the routes as polylines</a:t>
          </a:r>
        </a:p>
      </dgm:t>
    </dgm:pt>
    <dgm:pt modelId="{BFFF0160-570B-E247-996A-E27490AE7195}" type="parTrans" cxnId="{46D50807-3694-7945-B6EB-42866F2EDDAA}">
      <dgm:prSet/>
      <dgm:spPr/>
      <dgm:t>
        <a:bodyPr/>
        <a:lstStyle/>
        <a:p>
          <a:endParaRPr lang="en-US"/>
        </a:p>
      </dgm:t>
    </dgm:pt>
    <dgm:pt modelId="{877C01E3-0D27-FA4B-8765-7092476DFB9B}" type="sibTrans" cxnId="{46D50807-3694-7945-B6EB-42866F2EDDAA}">
      <dgm:prSet/>
      <dgm:spPr/>
      <dgm:t>
        <a:bodyPr/>
        <a:lstStyle/>
        <a:p>
          <a:endParaRPr lang="en-US"/>
        </a:p>
      </dgm:t>
    </dgm:pt>
    <dgm:pt modelId="{D8B65500-D72B-E846-947A-97B1B754BBD7}">
      <dgm:prSet phldrT="[Text]"/>
      <dgm:spPr>
        <a:solidFill>
          <a:schemeClr val="accent4">
            <a:lumMod val="60000"/>
            <a:lumOff val="40000"/>
            <a:alpha val="50000"/>
          </a:schemeClr>
        </a:solidFill>
      </dgm:spPr>
      <dgm:t>
        <a:bodyPr/>
        <a:lstStyle/>
        <a:p>
          <a:r>
            <a:rPr lang="en-US" dirty="0"/>
            <a:t>The Daily Calendar will display the user’s day events, its details upon hovering, and show its details on the map marker on clicking</a:t>
          </a:r>
        </a:p>
      </dgm:t>
    </dgm:pt>
    <dgm:pt modelId="{97F1B492-C60B-D944-9891-51B0D4281EF9}" type="parTrans" cxnId="{9DBF9282-2F02-ED44-859A-93C9A8B7ED35}">
      <dgm:prSet/>
      <dgm:spPr/>
      <dgm:t>
        <a:bodyPr/>
        <a:lstStyle/>
        <a:p>
          <a:endParaRPr lang="en-US"/>
        </a:p>
      </dgm:t>
    </dgm:pt>
    <dgm:pt modelId="{0F98B4B6-AD0B-4B4D-9424-7BC2EF49ABA7}" type="sibTrans" cxnId="{9DBF9282-2F02-ED44-859A-93C9A8B7ED35}">
      <dgm:prSet/>
      <dgm:spPr/>
      <dgm:t>
        <a:bodyPr/>
        <a:lstStyle/>
        <a:p>
          <a:endParaRPr lang="en-US"/>
        </a:p>
      </dgm:t>
    </dgm:pt>
    <dgm:pt modelId="{4C997ECA-C661-8B44-B2EA-0143ACFE4274}">
      <dgm:prSet phldrT="[Text]"/>
      <dgm:spPr>
        <a:noFill/>
        <a:ln>
          <a:noFill/>
        </a:ln>
      </dgm:spPr>
      <dgm:t>
        <a:bodyPr/>
        <a:lstStyle/>
        <a:p>
          <a:endParaRPr lang="en-US" dirty="0"/>
        </a:p>
      </dgm:t>
    </dgm:pt>
    <dgm:pt modelId="{F5CEE9BE-112E-9143-91BD-FD7F68540163}" type="sibTrans" cxnId="{DAF88EBD-03C9-F24E-8B90-DE4A8F5E82CB}">
      <dgm:prSet/>
      <dgm:spPr/>
      <dgm:t>
        <a:bodyPr/>
        <a:lstStyle/>
        <a:p>
          <a:endParaRPr lang="en-US"/>
        </a:p>
      </dgm:t>
    </dgm:pt>
    <dgm:pt modelId="{DBF86C28-69B8-CF4E-9599-9AF4FD161BB1}" type="parTrans" cxnId="{DAF88EBD-03C9-F24E-8B90-DE4A8F5E82CB}">
      <dgm:prSet/>
      <dgm:spPr/>
      <dgm:t>
        <a:bodyPr/>
        <a:lstStyle/>
        <a:p>
          <a:endParaRPr lang="en-US"/>
        </a:p>
      </dgm:t>
    </dgm:pt>
    <dgm:pt modelId="{AE08A0C9-D4E9-C64B-840D-DF931E883E2C}">
      <dgm:prSet phldrT="[Text]"/>
      <dgm:spPr>
        <a:solidFill>
          <a:schemeClr val="accent4">
            <a:lumMod val="60000"/>
            <a:lumOff val="40000"/>
            <a:alpha val="50000"/>
          </a:schemeClr>
        </a:solidFill>
      </dgm:spPr>
      <dgm:t>
        <a:bodyPr/>
        <a:lstStyle/>
        <a:p>
          <a:r>
            <a:rPr lang="en-US" noProof="0" dirty="0"/>
            <a:t>The Map must have the following utilities: zoom in, zoom out, map layers, display routes and show route checkpoints</a:t>
          </a:r>
        </a:p>
      </dgm:t>
    </dgm:pt>
    <dgm:pt modelId="{72F56B17-2E50-E948-8E3F-45ABB70D0182}" type="sibTrans" cxnId="{C39FFE75-C478-8143-9849-CF12A8C1C3CC}">
      <dgm:prSet/>
      <dgm:spPr/>
      <dgm:t>
        <a:bodyPr/>
        <a:lstStyle/>
        <a:p>
          <a:endParaRPr lang="en-US"/>
        </a:p>
      </dgm:t>
    </dgm:pt>
    <dgm:pt modelId="{161959CC-8866-334B-ADC3-F03FEF77BE23}" type="parTrans" cxnId="{C39FFE75-C478-8143-9849-CF12A8C1C3CC}">
      <dgm:prSet/>
      <dgm:spPr/>
      <dgm:t>
        <a:bodyPr/>
        <a:lstStyle/>
        <a:p>
          <a:endParaRPr lang="en-US"/>
        </a:p>
      </dgm:t>
    </dgm:pt>
    <dgm:pt modelId="{2E73DEC6-66B2-C847-810B-D2BCA467E5AC}" type="pres">
      <dgm:prSet presAssocID="{E7F2F247-485E-9D47-AC7F-65216A06F0A7}" presName="composite" presStyleCnt="0">
        <dgm:presLayoutVars>
          <dgm:chMax val="1"/>
          <dgm:dir/>
          <dgm:resizeHandles val="exact"/>
        </dgm:presLayoutVars>
      </dgm:prSet>
      <dgm:spPr/>
    </dgm:pt>
    <dgm:pt modelId="{3FDCDC8F-03F4-7F47-A0B1-18001A4A6732}" type="pres">
      <dgm:prSet presAssocID="{E7F2F247-485E-9D47-AC7F-65216A06F0A7}" presName="radial" presStyleCnt="0">
        <dgm:presLayoutVars>
          <dgm:animLvl val="ctr"/>
        </dgm:presLayoutVars>
      </dgm:prSet>
      <dgm:spPr/>
    </dgm:pt>
    <dgm:pt modelId="{4555742E-C674-3242-B126-4049C1E66B2E}" type="pres">
      <dgm:prSet presAssocID="{2082B31B-5ED4-A340-ABBC-4B44BF38DA3B}" presName="centerShape" presStyleLbl="vennNode1" presStyleIdx="0" presStyleCnt="5"/>
      <dgm:spPr/>
    </dgm:pt>
    <dgm:pt modelId="{33E61325-16ED-5142-B8AF-D7BA8E000C6C}" type="pres">
      <dgm:prSet presAssocID="{4C997ECA-C661-8B44-B2EA-0143ACFE4274}" presName="node" presStyleLbl="vennNode1" presStyleIdx="1" presStyleCnt="5">
        <dgm:presLayoutVars>
          <dgm:bulletEnabled val="1"/>
        </dgm:presLayoutVars>
      </dgm:prSet>
      <dgm:spPr/>
    </dgm:pt>
    <dgm:pt modelId="{E51538B4-D544-9144-B958-DED03EBE778E}" type="pres">
      <dgm:prSet presAssocID="{AE08A0C9-D4E9-C64B-840D-DF931E883E2C}" presName="node" presStyleLbl="vennNode1" presStyleIdx="2" presStyleCnt="5">
        <dgm:presLayoutVars>
          <dgm:bulletEnabled val="1"/>
        </dgm:presLayoutVars>
      </dgm:prSet>
      <dgm:spPr/>
    </dgm:pt>
    <dgm:pt modelId="{763A4713-B77D-2443-89DC-E6397D608827}" type="pres">
      <dgm:prSet presAssocID="{6E8B6B8E-43DA-F04D-AE29-16A4C0DF225E}" presName="node" presStyleLbl="vennNode1" presStyleIdx="3" presStyleCnt="5">
        <dgm:presLayoutVars>
          <dgm:bulletEnabled val="1"/>
        </dgm:presLayoutVars>
      </dgm:prSet>
      <dgm:spPr/>
    </dgm:pt>
    <dgm:pt modelId="{46AE895D-7BE8-0945-BF45-B5624ECC0C17}" type="pres">
      <dgm:prSet presAssocID="{D8B65500-D72B-E846-947A-97B1B754BBD7}" presName="node" presStyleLbl="vennNode1" presStyleIdx="4" presStyleCnt="5">
        <dgm:presLayoutVars>
          <dgm:bulletEnabled val="1"/>
        </dgm:presLayoutVars>
      </dgm:prSet>
      <dgm:spPr/>
    </dgm:pt>
  </dgm:ptLst>
  <dgm:cxnLst>
    <dgm:cxn modelId="{8A831301-7CFE-B14C-9D8A-F9168A7CE4DB}" type="presOf" srcId="{6E8B6B8E-43DA-F04D-AE29-16A4C0DF225E}" destId="{763A4713-B77D-2443-89DC-E6397D608827}" srcOrd="0" destOrd="0" presId="urn:microsoft.com/office/officeart/2005/8/layout/radial3"/>
    <dgm:cxn modelId="{46D50807-3694-7945-B6EB-42866F2EDDAA}" srcId="{2082B31B-5ED4-A340-ABBC-4B44BF38DA3B}" destId="{6E8B6B8E-43DA-F04D-AE29-16A4C0DF225E}" srcOrd="2" destOrd="0" parTransId="{BFFF0160-570B-E247-996A-E27490AE7195}" sibTransId="{877C01E3-0D27-FA4B-8765-7092476DFB9B}"/>
    <dgm:cxn modelId="{E571E668-EB17-7A4E-8ADB-C62605265399}" srcId="{E7F2F247-485E-9D47-AC7F-65216A06F0A7}" destId="{2082B31B-5ED4-A340-ABBC-4B44BF38DA3B}" srcOrd="0" destOrd="0" parTransId="{E7926BA9-1DF7-B14A-BC19-2026ADC7823A}" sibTransId="{3D64B711-43E9-C145-AB82-8B843E53CA65}"/>
    <dgm:cxn modelId="{28913C4B-0A3B-4349-94CF-634EFADC77E4}" type="presOf" srcId="{E7F2F247-485E-9D47-AC7F-65216A06F0A7}" destId="{2E73DEC6-66B2-C847-810B-D2BCA467E5AC}" srcOrd="0" destOrd="0" presId="urn:microsoft.com/office/officeart/2005/8/layout/radial3"/>
    <dgm:cxn modelId="{00CC3650-A9EE-8B43-B6D6-C9D38186EC9F}" type="presOf" srcId="{2082B31B-5ED4-A340-ABBC-4B44BF38DA3B}" destId="{4555742E-C674-3242-B126-4049C1E66B2E}" srcOrd="0" destOrd="0" presId="urn:microsoft.com/office/officeart/2005/8/layout/radial3"/>
    <dgm:cxn modelId="{654E9375-5475-184C-8CC0-B774E7191F26}" type="presOf" srcId="{D8B65500-D72B-E846-947A-97B1B754BBD7}" destId="{46AE895D-7BE8-0945-BF45-B5624ECC0C17}" srcOrd="0" destOrd="0" presId="urn:microsoft.com/office/officeart/2005/8/layout/radial3"/>
    <dgm:cxn modelId="{C39FFE75-C478-8143-9849-CF12A8C1C3CC}" srcId="{2082B31B-5ED4-A340-ABBC-4B44BF38DA3B}" destId="{AE08A0C9-D4E9-C64B-840D-DF931E883E2C}" srcOrd="1" destOrd="0" parTransId="{161959CC-8866-334B-ADC3-F03FEF77BE23}" sibTransId="{72F56B17-2E50-E948-8E3F-45ABB70D0182}"/>
    <dgm:cxn modelId="{9DBF9282-2F02-ED44-859A-93C9A8B7ED35}" srcId="{2082B31B-5ED4-A340-ABBC-4B44BF38DA3B}" destId="{D8B65500-D72B-E846-947A-97B1B754BBD7}" srcOrd="3" destOrd="0" parTransId="{97F1B492-C60B-D944-9891-51B0D4281EF9}" sibTransId="{0F98B4B6-AD0B-4B4D-9424-7BC2EF49ABA7}"/>
    <dgm:cxn modelId="{78B998B3-C440-9346-94D8-4AE43786E2FE}" type="presOf" srcId="{4C997ECA-C661-8B44-B2EA-0143ACFE4274}" destId="{33E61325-16ED-5142-B8AF-D7BA8E000C6C}" srcOrd="0" destOrd="0" presId="urn:microsoft.com/office/officeart/2005/8/layout/radial3"/>
    <dgm:cxn modelId="{F5E80ABC-E2EC-2345-883F-5754D29E9307}" type="presOf" srcId="{AE08A0C9-D4E9-C64B-840D-DF931E883E2C}" destId="{E51538B4-D544-9144-B958-DED03EBE778E}" srcOrd="0" destOrd="0" presId="urn:microsoft.com/office/officeart/2005/8/layout/radial3"/>
    <dgm:cxn modelId="{DAF88EBD-03C9-F24E-8B90-DE4A8F5E82CB}" srcId="{2082B31B-5ED4-A340-ABBC-4B44BF38DA3B}" destId="{4C997ECA-C661-8B44-B2EA-0143ACFE4274}" srcOrd="0" destOrd="0" parTransId="{DBF86C28-69B8-CF4E-9599-9AF4FD161BB1}" sibTransId="{F5CEE9BE-112E-9143-91BD-FD7F68540163}"/>
    <dgm:cxn modelId="{819C1C82-D760-3E44-A99E-DD6A780351E9}" type="presParOf" srcId="{2E73DEC6-66B2-C847-810B-D2BCA467E5AC}" destId="{3FDCDC8F-03F4-7F47-A0B1-18001A4A6732}" srcOrd="0" destOrd="0" presId="urn:microsoft.com/office/officeart/2005/8/layout/radial3"/>
    <dgm:cxn modelId="{798D3590-8A1B-E447-B283-8F2FEAF269BF}" type="presParOf" srcId="{3FDCDC8F-03F4-7F47-A0B1-18001A4A6732}" destId="{4555742E-C674-3242-B126-4049C1E66B2E}" srcOrd="0" destOrd="0" presId="urn:microsoft.com/office/officeart/2005/8/layout/radial3"/>
    <dgm:cxn modelId="{D8634D9B-D2B4-9447-A911-CFA9CA57379F}" type="presParOf" srcId="{3FDCDC8F-03F4-7F47-A0B1-18001A4A6732}" destId="{33E61325-16ED-5142-B8AF-D7BA8E000C6C}" srcOrd="1" destOrd="0" presId="urn:microsoft.com/office/officeart/2005/8/layout/radial3"/>
    <dgm:cxn modelId="{E7FE18C6-0080-2D4E-AEBE-B8A3CEA3712E}" type="presParOf" srcId="{3FDCDC8F-03F4-7F47-A0B1-18001A4A6732}" destId="{E51538B4-D544-9144-B958-DED03EBE778E}" srcOrd="2" destOrd="0" presId="urn:microsoft.com/office/officeart/2005/8/layout/radial3"/>
    <dgm:cxn modelId="{61F27ADE-0E9C-6141-9132-30678D81BF32}" type="presParOf" srcId="{3FDCDC8F-03F4-7F47-A0B1-18001A4A6732}" destId="{763A4713-B77D-2443-89DC-E6397D608827}" srcOrd="3" destOrd="0" presId="urn:microsoft.com/office/officeart/2005/8/layout/radial3"/>
    <dgm:cxn modelId="{4B95B661-D7AF-B34A-9251-60D607BEDEC7}" type="presParOf" srcId="{3FDCDC8F-03F4-7F47-A0B1-18001A4A6732}" destId="{46AE895D-7BE8-0945-BF45-B5624ECC0C17}"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BDF82-FF24-1F4D-8E21-719FCE53CE6A}">
      <dsp:nvSpPr>
        <dsp:cNvPr id="0" name=""/>
        <dsp:cNvSpPr/>
      </dsp:nvSpPr>
      <dsp:spPr>
        <a:xfrm>
          <a:off x="1628363" y="610974"/>
          <a:ext cx="4072327" cy="4072327"/>
        </a:xfrm>
        <a:prstGeom prst="blockArc">
          <a:avLst>
            <a:gd name="adj1" fmla="val 11880000"/>
            <a:gd name="adj2" fmla="val 1620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E70D7E-62F2-FA44-B888-214703997A5F}">
      <dsp:nvSpPr>
        <dsp:cNvPr id="0" name=""/>
        <dsp:cNvSpPr/>
      </dsp:nvSpPr>
      <dsp:spPr>
        <a:xfrm>
          <a:off x="1628363" y="610974"/>
          <a:ext cx="4072327" cy="4072327"/>
        </a:xfrm>
        <a:prstGeom prst="blockArc">
          <a:avLst>
            <a:gd name="adj1" fmla="val 7560000"/>
            <a:gd name="adj2" fmla="val 1188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0EB8CD6-959E-8C4D-BCD8-8822B75DEBC5}">
      <dsp:nvSpPr>
        <dsp:cNvPr id="0" name=""/>
        <dsp:cNvSpPr/>
      </dsp:nvSpPr>
      <dsp:spPr>
        <a:xfrm>
          <a:off x="1628363" y="610974"/>
          <a:ext cx="4072327" cy="4072327"/>
        </a:xfrm>
        <a:prstGeom prst="blockArc">
          <a:avLst>
            <a:gd name="adj1" fmla="val 3240000"/>
            <a:gd name="adj2" fmla="val 756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38D6CE-C7AF-E140-8347-7F88E670D9FA}">
      <dsp:nvSpPr>
        <dsp:cNvPr id="0" name=""/>
        <dsp:cNvSpPr/>
      </dsp:nvSpPr>
      <dsp:spPr>
        <a:xfrm>
          <a:off x="1628363" y="610974"/>
          <a:ext cx="4072327" cy="4072327"/>
        </a:xfrm>
        <a:prstGeom prst="blockArc">
          <a:avLst>
            <a:gd name="adj1" fmla="val 20520000"/>
            <a:gd name="adj2" fmla="val 324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4905A5C-052E-624C-834C-E92F25C3CFD5}">
      <dsp:nvSpPr>
        <dsp:cNvPr id="0" name=""/>
        <dsp:cNvSpPr/>
      </dsp:nvSpPr>
      <dsp:spPr>
        <a:xfrm>
          <a:off x="1628363" y="610974"/>
          <a:ext cx="4072327" cy="4072327"/>
        </a:xfrm>
        <a:prstGeom prst="blockArc">
          <a:avLst>
            <a:gd name="adj1" fmla="val 16200000"/>
            <a:gd name="adj2" fmla="val 20520000"/>
            <a:gd name="adj3" fmla="val 464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4891FB-62BB-D844-A29D-D46DB0D14875}">
      <dsp:nvSpPr>
        <dsp:cNvPr id="0" name=""/>
        <dsp:cNvSpPr/>
      </dsp:nvSpPr>
      <dsp:spPr>
        <a:xfrm>
          <a:off x="2726923" y="1709533"/>
          <a:ext cx="1875207" cy="1875207"/>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Requirements</a:t>
          </a:r>
        </a:p>
      </dsp:txBody>
      <dsp:txXfrm>
        <a:off x="3001541" y="1984151"/>
        <a:ext cx="1325971" cy="1325971"/>
      </dsp:txXfrm>
    </dsp:sp>
    <dsp:sp modelId="{97930332-F64B-5641-8D39-02F8203BCAE0}">
      <dsp:nvSpPr>
        <dsp:cNvPr id="0" name=""/>
        <dsp:cNvSpPr/>
      </dsp:nvSpPr>
      <dsp:spPr>
        <a:xfrm>
          <a:off x="3008204" y="1906"/>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authentication </a:t>
          </a:r>
        </a:p>
      </dsp:txBody>
      <dsp:txXfrm>
        <a:off x="3200436" y="194138"/>
        <a:ext cx="928181" cy="928181"/>
      </dsp:txXfrm>
    </dsp:sp>
    <dsp:sp modelId="{916FAF6A-9505-064B-B545-8403FD4DD2B4}">
      <dsp:nvSpPr>
        <dsp:cNvPr id="0" name=""/>
        <dsp:cNvSpPr/>
      </dsp:nvSpPr>
      <dsp:spPr>
        <a:xfrm>
          <a:off x="4899769" y="1376208"/>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Calendar</a:t>
          </a:r>
        </a:p>
      </dsp:txBody>
      <dsp:txXfrm>
        <a:off x="5092001" y="1568440"/>
        <a:ext cx="928181" cy="928181"/>
      </dsp:txXfrm>
    </dsp:sp>
    <dsp:sp modelId="{06AFC89F-E72C-E140-90F5-A7BF351B745B}">
      <dsp:nvSpPr>
        <dsp:cNvPr id="0" name=""/>
        <dsp:cNvSpPr/>
      </dsp:nvSpPr>
      <dsp:spPr>
        <a:xfrm>
          <a:off x="4177255" y="3599875"/>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Roadmap</a:t>
          </a:r>
        </a:p>
      </dsp:txBody>
      <dsp:txXfrm>
        <a:off x="4369487" y="3792107"/>
        <a:ext cx="928181" cy="928181"/>
      </dsp:txXfrm>
    </dsp:sp>
    <dsp:sp modelId="{3ECD18DD-BF1A-5947-82CE-18738903CA52}">
      <dsp:nvSpPr>
        <dsp:cNvPr id="0" name=""/>
        <dsp:cNvSpPr/>
      </dsp:nvSpPr>
      <dsp:spPr>
        <a:xfrm>
          <a:off x="1839153" y="3599875"/>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settings</a:t>
          </a:r>
        </a:p>
      </dsp:txBody>
      <dsp:txXfrm>
        <a:off x="2031385" y="3792107"/>
        <a:ext cx="928181" cy="928181"/>
      </dsp:txXfrm>
    </dsp:sp>
    <dsp:sp modelId="{13568C24-122B-1E4F-9B70-FB73E94D495A}">
      <dsp:nvSpPr>
        <dsp:cNvPr id="0" name=""/>
        <dsp:cNvSpPr/>
      </dsp:nvSpPr>
      <dsp:spPr>
        <a:xfrm>
          <a:off x="1116640" y="1376208"/>
          <a:ext cx="1312645" cy="131264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Smart Commute</a:t>
          </a:r>
        </a:p>
      </dsp:txBody>
      <dsp:txXfrm>
        <a:off x="1308872" y="1568440"/>
        <a:ext cx="928181" cy="9281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noProof="0" dirty="0"/>
            <a:t>The app will provide a settings menu that allows the user to modify the preferences</a:t>
          </a:r>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settings menu will allow the user to save &amp; exit, submitting the settings data and saving it in the Database</a:t>
          </a:r>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settings menu must permit the user to select the available and favorite  transportation means (bus, car, bike…) </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Settings menu must preload the default settings onto the interface, or the saved user settings from the Database (if any) </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Settings menu must allow the user to specify and toggle on/off break and lunch times</a:t>
          </a:r>
          <a:endParaRPr lang="en-US" sz="900" kern="1200" dirty="0"/>
        </a:p>
      </dsp:txBody>
      <dsp:txXfrm>
        <a:off x="1805401" y="2230059"/>
        <a:ext cx="1088064" cy="10880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noProof="0" dirty="0"/>
            <a:t>The Smart Commute must compute and validate the time of the events</a:t>
          </a:r>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Smart Commute must check that the event start time is not greater than the end time and forbids its creation/update if this requirement is not fulfilled.</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Smart Commute must avoid that the event’s start and end conflict with the lunch or break times for weekdays</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Smart Commute must check that the event time of the event to be created/updated does not overlap with the existing events’ start and end times</a:t>
          </a:r>
        </a:p>
      </dsp:txBody>
      <dsp:txXfrm>
        <a:off x="1805401" y="2230059"/>
        <a:ext cx="1088064" cy="10880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noProof="0" dirty="0"/>
            <a:t>The Smart Commute must account for travel times for event validation</a:t>
          </a:r>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225894"/>
        <a:ext cx="1088064" cy="1088064"/>
      </dsp:txXfrm>
    </dsp:sp>
    <dsp:sp modelId="{C2D78958-3D16-46C2-9AED-4B8462795300}">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Smart Commute must calculate the route times for each event pair and user’s current location, considering the user transport preferences</a:t>
          </a:r>
          <a:endParaRPr lang="en-US" sz="900" kern="1200" dirty="0"/>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Smart Commute must check if the travel times are smaller than the time available between events to allow event creation/update</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smart Commute must update the travel times every time that the user modifies the location and times of the events and settings</a:t>
          </a:r>
        </a:p>
      </dsp:txBody>
      <dsp:txXfrm>
        <a:off x="1805401" y="2230059"/>
        <a:ext cx="1088064" cy="10880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5A809-6549-4701-88FF-AB9DF9015649}">
      <dsp:nvSpPr>
        <dsp:cNvPr id="0" name=""/>
        <dsp:cNvSpPr/>
      </dsp:nvSpPr>
      <dsp:spPr>
        <a:xfrm>
          <a:off x="2214607" y="1311046"/>
          <a:ext cx="1666396" cy="1441500"/>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endParaRPr lang="en-US" sz="3500" kern="1200"/>
        </a:p>
      </dsp:txBody>
      <dsp:txXfrm>
        <a:off x="2490752" y="1549923"/>
        <a:ext cx="1114106" cy="963746"/>
      </dsp:txXfrm>
    </dsp:sp>
    <dsp:sp modelId="{F217EA9E-79FF-45E5-87AC-A97C9F23DF13}">
      <dsp:nvSpPr>
        <dsp:cNvPr id="0" name=""/>
        <dsp:cNvSpPr/>
      </dsp:nvSpPr>
      <dsp:spPr>
        <a:xfrm>
          <a:off x="325809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B912393D-15BD-4432-B5F3-EB908293E577}">
      <dsp:nvSpPr>
        <dsp:cNvPr id="0" name=""/>
        <dsp:cNvSpPr/>
      </dsp:nvSpPr>
      <dsp:spPr>
        <a:xfrm>
          <a:off x="2368106" y="0"/>
          <a:ext cx="1365600" cy="1181404"/>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endParaRPr lang="en-US" sz="2900" kern="1200"/>
        </a:p>
      </dsp:txBody>
      <dsp:txXfrm>
        <a:off x="2594415" y="195784"/>
        <a:ext cx="912982" cy="789836"/>
      </dsp:txXfrm>
    </dsp:sp>
    <dsp:sp modelId="{2A29FC82-0FCB-4382-85B7-3C7AF886ABB3}">
      <dsp:nvSpPr>
        <dsp:cNvPr id="0" name=""/>
        <dsp:cNvSpPr/>
      </dsp:nvSpPr>
      <dsp:spPr>
        <a:xfrm>
          <a:off x="399186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7DCC50D8-68BA-4EA5-9B79-FEEDF26D95E1}">
      <dsp:nvSpPr>
        <dsp:cNvPr id="0" name=""/>
        <dsp:cNvSpPr/>
      </dsp:nvSpPr>
      <dsp:spPr>
        <a:xfrm>
          <a:off x="3620521" y="726643"/>
          <a:ext cx="1365600" cy="1181404"/>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endParaRPr lang="en-US" sz="2900" kern="1200"/>
        </a:p>
      </dsp:txBody>
      <dsp:txXfrm>
        <a:off x="3846830" y="922427"/>
        <a:ext cx="912982" cy="789836"/>
      </dsp:txXfrm>
    </dsp:sp>
    <dsp:sp modelId="{BC16FBF6-69D7-4023-84B4-BDDE516DEFCA}">
      <dsp:nvSpPr>
        <dsp:cNvPr id="0" name=""/>
        <dsp:cNvSpPr/>
      </dsp:nvSpPr>
      <dsp:spPr>
        <a:xfrm>
          <a:off x="348213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8ACF4B1B-DE0A-47CA-BF98-2BB0DE9571BA}">
      <dsp:nvSpPr>
        <dsp:cNvPr id="0" name=""/>
        <dsp:cNvSpPr/>
      </dsp:nvSpPr>
      <dsp:spPr>
        <a:xfrm>
          <a:off x="3620521" y="2155139"/>
          <a:ext cx="1365600" cy="1181404"/>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endParaRPr lang="en-US" sz="2900" kern="1200"/>
        </a:p>
      </dsp:txBody>
      <dsp:txXfrm>
        <a:off x="3846830" y="2350923"/>
        <a:ext cx="912982" cy="789836"/>
      </dsp:txXfrm>
    </dsp:sp>
    <dsp:sp modelId="{D58EDA29-B2B8-444F-8596-1569CAB5545D}">
      <dsp:nvSpPr>
        <dsp:cNvPr id="0" name=""/>
        <dsp:cNvSpPr/>
      </dsp:nvSpPr>
      <dsp:spPr>
        <a:xfrm>
          <a:off x="2217708"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77145C8D-E52D-44F5-A6D5-26E0D77EF12A}">
      <dsp:nvSpPr>
        <dsp:cNvPr id="0" name=""/>
        <dsp:cNvSpPr/>
      </dsp:nvSpPr>
      <dsp:spPr>
        <a:xfrm>
          <a:off x="2368106" y="2882595"/>
          <a:ext cx="1365600" cy="1181404"/>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endParaRPr lang="en-US" sz="2900" kern="1200"/>
        </a:p>
      </dsp:txBody>
      <dsp:txXfrm>
        <a:off x="2594415" y="3078379"/>
        <a:ext cx="912982" cy="789836"/>
      </dsp:txXfrm>
    </dsp:sp>
    <dsp:sp modelId="{4CC46261-2225-4E5F-8ABD-30AE8E55F929}">
      <dsp:nvSpPr>
        <dsp:cNvPr id="0" name=""/>
        <dsp:cNvSpPr/>
      </dsp:nvSpPr>
      <dsp:spPr>
        <a:xfrm>
          <a:off x="1471919"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0BA02366-BF57-457E-9CC6-A6581EA90ABA}">
      <dsp:nvSpPr>
        <dsp:cNvPr id="0" name=""/>
        <dsp:cNvSpPr/>
      </dsp:nvSpPr>
      <dsp:spPr>
        <a:xfrm>
          <a:off x="1109878" y="2155952"/>
          <a:ext cx="1365600" cy="1181404"/>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endParaRPr lang="en-US" sz="2900" kern="1200"/>
        </a:p>
      </dsp:txBody>
      <dsp:txXfrm>
        <a:off x="1336187" y="2351736"/>
        <a:ext cx="912982" cy="789836"/>
      </dsp:txXfrm>
    </dsp:sp>
    <dsp:sp modelId="{BE57F611-D83C-4553-91E2-7DCE9868D904}">
      <dsp:nvSpPr>
        <dsp:cNvPr id="0" name=""/>
        <dsp:cNvSpPr/>
      </dsp:nvSpPr>
      <dsp:spPr>
        <a:xfrm>
          <a:off x="1109878" y="725017"/>
          <a:ext cx="1365600" cy="1181404"/>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endParaRPr lang="en-US" sz="2900" kern="1200"/>
        </a:p>
      </dsp:txBody>
      <dsp:txXfrm>
        <a:off x="1336187" y="920801"/>
        <a:ext cx="912982" cy="78983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F71D2-F739-4DD6-AFD1-F03D011BD61F}">
      <dsp:nvSpPr>
        <dsp:cNvPr id="0" name=""/>
        <dsp:cNvSpPr/>
      </dsp:nvSpPr>
      <dsp:spPr>
        <a:xfrm>
          <a:off x="0" y="2598171"/>
          <a:ext cx="472994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FCCA4A-EABE-41D7-AF35-2C4A5FE28A8F}">
      <dsp:nvSpPr>
        <dsp:cNvPr id="0" name=""/>
        <dsp:cNvSpPr/>
      </dsp:nvSpPr>
      <dsp:spPr>
        <a:xfrm>
          <a:off x="0" y="1482215"/>
          <a:ext cx="472994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01F39-C7B1-48F6-A003-7B9DCBC31F1B}">
      <dsp:nvSpPr>
        <dsp:cNvPr id="0" name=""/>
        <dsp:cNvSpPr/>
      </dsp:nvSpPr>
      <dsp:spPr>
        <a:xfrm>
          <a:off x="0" y="366259"/>
          <a:ext cx="4729949"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9FB3D-438A-46B6-B855-8BF2E2C10397}">
      <dsp:nvSpPr>
        <dsp:cNvPr id="0" name=""/>
        <dsp:cNvSpPr/>
      </dsp:nvSpPr>
      <dsp:spPr>
        <a:xfrm>
          <a:off x="1229786" y="408"/>
          <a:ext cx="3500162" cy="365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a:off x="1229786" y="408"/>
        <a:ext cx="3500162" cy="365851"/>
      </dsp:txXfrm>
    </dsp:sp>
    <dsp:sp modelId="{F6807604-5245-42AA-9C29-D7EEAD253533}">
      <dsp:nvSpPr>
        <dsp:cNvPr id="0" name=""/>
        <dsp:cNvSpPr/>
      </dsp:nvSpPr>
      <dsp:spPr>
        <a:xfrm>
          <a:off x="0" y="408"/>
          <a:ext cx="1229786" cy="365851"/>
        </a:xfrm>
        <a:prstGeom prst="round2SameRect">
          <a:avLst>
            <a:gd name="adj1" fmla="val 16670"/>
            <a:gd name="adj2" fmla="val 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17863" y="18271"/>
        <a:ext cx="1194060" cy="347988"/>
      </dsp:txXfrm>
    </dsp:sp>
    <dsp:sp modelId="{1D87D6BE-C2F1-434D-B064-FBC3C82A5106}">
      <dsp:nvSpPr>
        <dsp:cNvPr id="0" name=""/>
        <dsp:cNvSpPr/>
      </dsp:nvSpPr>
      <dsp:spPr>
        <a:xfrm>
          <a:off x="0" y="366259"/>
          <a:ext cx="4729949" cy="7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93345" rIns="93345" bIns="93345" numCol="1" spcCol="1270" anchor="t" anchorCtr="0">
          <a:noAutofit/>
        </a:bodyPr>
        <a:lstStyle/>
        <a:p>
          <a:pPr marL="285750" lvl="1" indent="-285750" algn="l" defTabSz="1689100">
            <a:lnSpc>
              <a:spcPct val="90000"/>
            </a:lnSpc>
            <a:spcBef>
              <a:spcPct val="0"/>
            </a:spcBef>
            <a:spcAft>
              <a:spcPct val="15000"/>
            </a:spcAft>
            <a:buChar char="•"/>
          </a:pPr>
          <a:endParaRPr lang="en-US" sz="3800" kern="1200" dirty="0"/>
        </a:p>
      </dsp:txBody>
      <dsp:txXfrm>
        <a:off x="0" y="366259"/>
        <a:ext cx="4729949" cy="731812"/>
      </dsp:txXfrm>
    </dsp:sp>
    <dsp:sp modelId="{1F98DCCD-4F68-43CD-A38F-66FA731B6186}">
      <dsp:nvSpPr>
        <dsp:cNvPr id="0" name=""/>
        <dsp:cNvSpPr/>
      </dsp:nvSpPr>
      <dsp:spPr>
        <a:xfrm>
          <a:off x="1229786" y="1116364"/>
          <a:ext cx="3500162" cy="365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endParaRPr lang="en-US" sz="2000" kern="1200"/>
        </a:p>
      </dsp:txBody>
      <dsp:txXfrm>
        <a:off x="1229786" y="1116364"/>
        <a:ext cx="3500162" cy="365851"/>
      </dsp:txXfrm>
    </dsp:sp>
    <dsp:sp modelId="{AEE2EFF4-1BFB-4C7F-8A6A-CB8823F85486}">
      <dsp:nvSpPr>
        <dsp:cNvPr id="0" name=""/>
        <dsp:cNvSpPr/>
      </dsp:nvSpPr>
      <dsp:spPr>
        <a:xfrm>
          <a:off x="0" y="1116364"/>
          <a:ext cx="1229786" cy="365851"/>
        </a:xfrm>
        <a:prstGeom prst="round2SameRect">
          <a:avLst>
            <a:gd name="adj1" fmla="val 16670"/>
            <a:gd name="adj2" fmla="val 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7863" y="1134227"/>
        <a:ext cx="1194060" cy="347988"/>
      </dsp:txXfrm>
    </dsp:sp>
    <dsp:sp modelId="{9403F79A-106B-44B5-905C-8855779E346C}">
      <dsp:nvSpPr>
        <dsp:cNvPr id="0" name=""/>
        <dsp:cNvSpPr/>
      </dsp:nvSpPr>
      <dsp:spPr>
        <a:xfrm>
          <a:off x="0" y="1482215"/>
          <a:ext cx="4729949" cy="7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93345" rIns="93345" bIns="93345" numCol="1" spcCol="1270" anchor="t" anchorCtr="0">
          <a:noAutofit/>
        </a:bodyPr>
        <a:lstStyle/>
        <a:p>
          <a:pPr marL="285750" lvl="1" indent="-285750" algn="l" defTabSz="1689100">
            <a:lnSpc>
              <a:spcPct val="90000"/>
            </a:lnSpc>
            <a:spcBef>
              <a:spcPct val="0"/>
            </a:spcBef>
            <a:spcAft>
              <a:spcPct val="15000"/>
            </a:spcAft>
            <a:buChar char="•"/>
          </a:pPr>
          <a:endParaRPr lang="en-US" sz="3800" kern="1200"/>
        </a:p>
      </dsp:txBody>
      <dsp:txXfrm>
        <a:off x="0" y="1482215"/>
        <a:ext cx="4729949" cy="731812"/>
      </dsp:txXfrm>
    </dsp:sp>
    <dsp:sp modelId="{C81BF9D4-4146-4CEC-BCE2-4FAEB78632D1}">
      <dsp:nvSpPr>
        <dsp:cNvPr id="0" name=""/>
        <dsp:cNvSpPr/>
      </dsp:nvSpPr>
      <dsp:spPr>
        <a:xfrm>
          <a:off x="1229786" y="2232320"/>
          <a:ext cx="3500162" cy="365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endParaRPr lang="en-US" sz="2000" kern="1200"/>
        </a:p>
      </dsp:txBody>
      <dsp:txXfrm>
        <a:off x="1229786" y="2232320"/>
        <a:ext cx="3500162" cy="365851"/>
      </dsp:txXfrm>
    </dsp:sp>
    <dsp:sp modelId="{1A9D968B-270D-4E37-A68A-F6FFB98610BB}">
      <dsp:nvSpPr>
        <dsp:cNvPr id="0" name=""/>
        <dsp:cNvSpPr/>
      </dsp:nvSpPr>
      <dsp:spPr>
        <a:xfrm>
          <a:off x="0" y="2232320"/>
          <a:ext cx="1229786" cy="365851"/>
        </a:xfrm>
        <a:prstGeom prst="round2SameRect">
          <a:avLst>
            <a:gd name="adj1" fmla="val 16670"/>
            <a:gd name="adj2" fmla="val 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7863" y="2250183"/>
        <a:ext cx="1194060" cy="347988"/>
      </dsp:txXfrm>
    </dsp:sp>
    <dsp:sp modelId="{AA933686-1032-4817-AA2A-CED87D8938FA}">
      <dsp:nvSpPr>
        <dsp:cNvPr id="0" name=""/>
        <dsp:cNvSpPr/>
      </dsp:nvSpPr>
      <dsp:spPr>
        <a:xfrm>
          <a:off x="0" y="2598171"/>
          <a:ext cx="4729949" cy="731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5" tIns="93345" rIns="93345" bIns="93345" numCol="1" spcCol="1270" anchor="t" anchorCtr="0">
          <a:noAutofit/>
        </a:bodyPr>
        <a:lstStyle/>
        <a:p>
          <a:pPr marL="285750" lvl="1" indent="-285750" algn="l" defTabSz="1689100">
            <a:lnSpc>
              <a:spcPct val="90000"/>
            </a:lnSpc>
            <a:spcBef>
              <a:spcPct val="0"/>
            </a:spcBef>
            <a:spcAft>
              <a:spcPct val="15000"/>
            </a:spcAft>
            <a:buChar char="•"/>
          </a:pPr>
          <a:endParaRPr lang="en-US" sz="3800" kern="1200"/>
        </a:p>
      </dsp:txBody>
      <dsp:txXfrm>
        <a:off x="0" y="2598171"/>
        <a:ext cx="4729949" cy="731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The </a:t>
          </a:r>
          <a:r>
            <a:rPr lang="en-US" sz="2500" kern="1200" noProof="0" dirty="0"/>
            <a:t>App</a:t>
          </a:r>
          <a:r>
            <a:rPr lang="en-US" sz="2500" kern="1200" dirty="0"/>
            <a:t> will allow the user to access Smart Commute through the use of an account</a:t>
          </a:r>
        </a:p>
      </dsp:txBody>
      <dsp:txXfrm>
        <a:off x="3265535" y="1686028"/>
        <a:ext cx="2176126" cy="2176126"/>
      </dsp:txXfrm>
    </dsp:sp>
    <dsp:sp modelId="{763A4713-B77D-2443-89DC-E6397D608827}">
      <dsp:nvSpPr>
        <dsp:cNvPr id="0" name=""/>
        <dsp:cNvSpPr/>
      </dsp:nvSpPr>
      <dsp:spPr>
        <a:xfrm>
          <a:off x="3584221" y="549"/>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permits to register new users using email and password</a:t>
          </a:r>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Authenticates user’s credentials</a:t>
          </a:r>
        </a:p>
      </dsp:txBody>
      <dsp:txXfrm>
        <a:off x="5813732" y="2230059"/>
        <a:ext cx="1088064" cy="1088064"/>
      </dsp:txXfrm>
    </dsp:sp>
    <dsp:sp modelId="{46AE895D-7BE8-0945-BF45-B5624ECC0C1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permits the user to login and Logout</a:t>
          </a:r>
        </a:p>
      </dsp:txBody>
      <dsp:txXfrm>
        <a:off x="3809566" y="4234225"/>
        <a:ext cx="1088064" cy="1088064"/>
      </dsp:txXfrm>
    </dsp:sp>
    <dsp:sp modelId="{33E61325-16ED-5142-B8AF-D7BA8E000C6C}">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helps the user to retrieve lost credentials</a:t>
          </a:r>
        </a:p>
      </dsp:txBody>
      <dsp:txXfrm>
        <a:off x="1805401" y="2230059"/>
        <a:ext cx="1088064" cy="1088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The </a:t>
          </a:r>
          <a:r>
            <a:rPr lang="en-US" sz="3700" kern="1200" noProof="0" dirty="0"/>
            <a:t>App</a:t>
          </a:r>
          <a:r>
            <a:rPr lang="en-US" sz="3700" kern="1200" dirty="0"/>
            <a:t> will permit Multiuser access</a:t>
          </a:r>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The App allows to log in different users simultaneously</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provides to each user its own environment </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permits the users to access the platform from different browsers </a:t>
          </a:r>
        </a:p>
      </dsp:txBody>
      <dsp:txXfrm>
        <a:off x="1805401" y="2230059"/>
        <a:ext cx="1088064" cy="10880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The </a:t>
          </a:r>
          <a:r>
            <a:rPr lang="en-US" sz="2500" kern="1200" noProof="0" dirty="0"/>
            <a:t>App must communicate with the database to interact with each user’s data</a:t>
          </a:r>
          <a:endParaRPr lang="en-US" sz="2500" kern="1200" dirty="0"/>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The App must be able to store each user credentials in the Database</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App must load each user’s data from the Database for later use</a:t>
          </a:r>
        </a:p>
      </dsp:txBody>
      <dsp:txXfrm>
        <a:off x="1805401" y="2230059"/>
        <a:ext cx="1088064" cy="1088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The </a:t>
          </a:r>
          <a:r>
            <a:rPr lang="en-US" sz="2100" kern="1200" noProof="0" dirty="0"/>
            <a:t>App must provide a Calendar interface that shows the user's events and permits the user to interact with them</a:t>
          </a:r>
          <a:endParaRPr lang="en-US" sz="2100" kern="1200" dirty="0"/>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App allows the user to change the calendar views to: Monthly, Weekly and Daily</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Calendar will allow the user to pick a previously created event and prompt the edit event popup for event edition</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Calendar will allow the user to pick a day or several days from the calendar and prompt the create event popup for event creation</a:t>
          </a:r>
        </a:p>
      </dsp:txBody>
      <dsp:txXfrm>
        <a:off x="1805401" y="2230059"/>
        <a:ext cx="1088064" cy="10880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The Calendar must </a:t>
          </a:r>
          <a:r>
            <a:rPr lang="en-US" sz="2500" kern="1200" noProof="0" dirty="0"/>
            <a:t>provide a graphic representation of all user events</a:t>
          </a:r>
          <a:endParaRPr lang="en-US" sz="2500" kern="1200" dirty="0"/>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user's events </a:t>
          </a:r>
          <a:r>
            <a:rPr lang="en-US" sz="900" kern="1200" dirty="0"/>
            <a:t>must be represented on the calendar views with a tag indicating the start time and title</a:t>
          </a:r>
          <a:endParaRPr lang="en-US" sz="900" kern="1200" noProof="0" dirty="0"/>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user's events on the calendar must show details including the full title and start and end times whenever the user hovers on the event</a:t>
          </a:r>
        </a:p>
      </dsp:txBody>
      <dsp:txXfrm>
        <a:off x="1805401" y="2230059"/>
        <a:ext cx="1088064" cy="10880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The Calendar must </a:t>
          </a:r>
          <a:r>
            <a:rPr lang="en-US" sz="2900" kern="1200" noProof="0" dirty="0"/>
            <a:t>provide a Form popup to Manage the events </a:t>
          </a:r>
          <a:endParaRPr lang="en-US" sz="2900" kern="1200" dirty="0"/>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popup must allow the user to input the following data: title, start and end times, location and description</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popup must allow the user to delete/create/update events and to cancel any of the operations</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popup must avoid the creation of any event with an empty Title</a:t>
          </a:r>
        </a:p>
      </dsp:txBody>
      <dsp:txXfrm>
        <a:off x="1805401" y="2230059"/>
        <a:ext cx="1088064" cy="10880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t>The Calendar must store and update the user's events in the Database </a:t>
          </a:r>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noProof="0" dirty="0"/>
            <a:t>The Calendar must save/update to the Database the event data created or modified by the user</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The Calendar must retrieve each event data from the Database and render it onto the calendar interface every time the user creates/modifies an event</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The Calendar must retrieve each event data from the Database and render it onto the calendar interface for every user login</a:t>
          </a:r>
        </a:p>
      </dsp:txBody>
      <dsp:txXfrm>
        <a:off x="1805401" y="2230059"/>
        <a:ext cx="1088064" cy="10880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5742E-C674-3242-B126-4049C1E66B2E}">
      <dsp:nvSpPr>
        <dsp:cNvPr id="0" name=""/>
        <dsp:cNvSpPr/>
      </dsp:nvSpPr>
      <dsp:spPr>
        <a:xfrm>
          <a:off x="2814844" y="1235337"/>
          <a:ext cx="3077508" cy="3077508"/>
        </a:xfrm>
        <a:prstGeom prst="ellipse">
          <a:avLst/>
        </a:prstGeom>
        <a:solidFill>
          <a:schemeClr val="accent3">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t>The Road Map will have a map and a daily calendar of the current events </a:t>
          </a:r>
        </a:p>
      </dsp:txBody>
      <dsp:txXfrm>
        <a:off x="3265535" y="1686028"/>
        <a:ext cx="2176126" cy="2176126"/>
      </dsp:txXfrm>
    </dsp:sp>
    <dsp:sp modelId="{33E61325-16ED-5142-B8AF-D7BA8E000C6C}">
      <dsp:nvSpPr>
        <dsp:cNvPr id="0" name=""/>
        <dsp:cNvSpPr/>
      </dsp:nvSpPr>
      <dsp:spPr>
        <a:xfrm>
          <a:off x="3584221" y="549"/>
          <a:ext cx="1538754" cy="1538754"/>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809566" y="225894"/>
        <a:ext cx="1088064" cy="1088064"/>
      </dsp:txXfrm>
    </dsp:sp>
    <dsp:sp modelId="{E51538B4-D544-9144-B958-DED03EBE778E}">
      <dsp:nvSpPr>
        <dsp:cNvPr id="0" name=""/>
        <dsp:cNvSpPr/>
      </dsp:nvSpPr>
      <dsp:spPr>
        <a:xfrm>
          <a:off x="5588387"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noProof="0" dirty="0"/>
            <a:t>The Map must have the following utilities: zoom in, zoom out, map layers, display routes and show route checkpoints</a:t>
          </a:r>
        </a:p>
      </dsp:txBody>
      <dsp:txXfrm>
        <a:off x="5813732" y="2230059"/>
        <a:ext cx="1088064" cy="1088064"/>
      </dsp:txXfrm>
    </dsp:sp>
    <dsp:sp modelId="{763A4713-B77D-2443-89DC-E6397D608827}">
      <dsp:nvSpPr>
        <dsp:cNvPr id="0" name=""/>
        <dsp:cNvSpPr/>
      </dsp:nvSpPr>
      <dsp:spPr>
        <a:xfrm>
          <a:off x="3584221" y="4008880"/>
          <a:ext cx="1538754" cy="1538754"/>
        </a:xfrm>
        <a:prstGeom prst="ellipse">
          <a:avLst/>
        </a:prstGeom>
        <a:solidFill>
          <a:schemeClr val="accent4">
            <a:lumMod val="60000"/>
            <a:lumOff val="40000"/>
            <a:alpha val="5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Roadmap must retrieve all the events from the database to calculate the routes, and render both the events as markers and the routes as polylines</a:t>
          </a:r>
        </a:p>
      </dsp:txBody>
      <dsp:txXfrm>
        <a:off x="3809566" y="4234225"/>
        <a:ext cx="1088064" cy="1088064"/>
      </dsp:txXfrm>
    </dsp:sp>
    <dsp:sp modelId="{46AE895D-7BE8-0945-BF45-B5624ECC0C17}">
      <dsp:nvSpPr>
        <dsp:cNvPr id="0" name=""/>
        <dsp:cNvSpPr/>
      </dsp:nvSpPr>
      <dsp:spPr>
        <a:xfrm>
          <a:off x="1580056" y="2004714"/>
          <a:ext cx="1538754" cy="1538754"/>
        </a:xfrm>
        <a:prstGeom prst="ellipse">
          <a:avLst/>
        </a:prstGeom>
        <a:solidFill>
          <a:schemeClr val="accent4">
            <a:lumMod val="60000"/>
            <a:lumOff val="4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Daily Calendar will display the user’s day events, its details upon hovering, and show its details on the map marker on clicking</a:t>
          </a:r>
        </a:p>
      </dsp:txBody>
      <dsp:txXfrm>
        <a:off x="1805401" y="2230059"/>
        <a:ext cx="1088064" cy="108806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1030" name="Picture 6" descr="Y:\IMMAGINE _COORDINATA_2014\PPT\loghi_PNG\01_polimi_centrato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54454" y="395873"/>
            <a:ext cx="1442830" cy="1106170"/>
          </a:xfrm>
          <a:prstGeom prst="rect">
            <a:avLst/>
          </a:prstGeom>
          <a:noFill/>
          <a:extLst>
            <a:ext uri="{909E8E84-426E-40DD-AFC4-6F175D3DCCD1}">
              <a14:hiddenFill xmlns:a14="http://schemas.microsoft.com/office/drawing/2010/main">
                <a:solidFill>
                  <a:srgbClr val="FFFFFF"/>
                </a:solidFill>
              </a14:hiddenFill>
            </a:ext>
          </a:extLst>
        </p:spPr>
      </p:pic>
      <p:sp>
        <p:nvSpPr>
          <p:cNvPr id="126" name="Rettangolo 125"/>
          <p:cNvSpPr/>
          <p:nvPr userDrawn="1"/>
        </p:nvSpPr>
        <p:spPr>
          <a:xfrm>
            <a:off x="0" y="1834176"/>
            <a:ext cx="9144000" cy="5023823"/>
          </a:xfrm>
          <a:prstGeom prst="rect">
            <a:avLst/>
          </a:prstGeom>
          <a:solidFill>
            <a:srgbClr val="1A41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38482" y="18351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823D4428-27DA-40A2-9A53-86554DC7B964}" type="datetimeFigureOut">
              <a:rPr lang="it-IT" smtClean="0"/>
              <a:pPr/>
              <a:t>06/03/2019</a:t>
            </a:fld>
            <a:endParaRPr lang="it-IT" dirty="0"/>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dirty="0"/>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BB51B2B-FB1A-4EC9-89AB-BE47CA0B2AC7}" type="slidenum">
              <a:rPr lang="it-IT" smtClean="0"/>
              <a:pPr/>
              <a:t>‹#›</a:t>
            </a:fld>
            <a:endParaRPr lang="it-IT"/>
          </a:p>
        </p:txBody>
      </p:sp>
    </p:spTree>
    <p:extLst>
      <p:ext uri="{BB962C8B-B14F-4D97-AF65-F5344CB8AC3E}">
        <p14:creationId xmlns:p14="http://schemas.microsoft.com/office/powerpoint/2010/main" val="294174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it-IT" sz="1800" b="0" strike="noStrike" spc="-1">
              <a:solidFill>
                <a:srgbClr val="000000"/>
              </a:solidFill>
              <a:uFill>
                <a:solidFill>
                  <a:srgbClr val="FFFFFF"/>
                </a:solidFill>
              </a:uFill>
              <a:latin typeface="Calibri"/>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it-IT"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7518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229350"/>
            <a:ext cx="9144000" cy="6381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05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999" y="6262075"/>
            <a:ext cx="3038475" cy="574090"/>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3" descr="Y:\IMMAGINE _COORDINATA_2014\PPT\loghi_PNG\03_Polimi_bandiera-1riga_BN_negativo_outlin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998" y="6262075"/>
            <a:ext cx="3038475" cy="57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06/03/2019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0" indent="0" algn="l" defTabSz="457200" rtl="0" eaLnBrk="1" latinLnBrk="0" hangingPunct="1">
        <a:spcBef>
          <a:spcPct val="0"/>
        </a:spcBef>
        <a:buNone/>
        <a:defRPr sz="2200" b="1" kern="1200">
          <a:solidFill>
            <a:schemeClr val="tx2"/>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980" y="242386"/>
            <a:ext cx="3084576" cy="1301496"/>
          </a:xfrm>
          <a:prstGeom prst="rect">
            <a:avLst/>
          </a:prstGeom>
        </p:spPr>
      </p:pic>
      <p:sp>
        <p:nvSpPr>
          <p:cNvPr id="7" name="Text Box 19"/>
          <p:cNvSpPr txBox="1">
            <a:spLocks noChangeArrowheads="1"/>
          </p:cNvSpPr>
          <p:nvPr/>
        </p:nvSpPr>
        <p:spPr bwMode="auto">
          <a:xfrm>
            <a:off x="382356" y="2578049"/>
            <a:ext cx="3886200" cy="492443"/>
          </a:xfrm>
          <a:prstGeom prst="rect">
            <a:avLst/>
          </a:prstGeom>
          <a:noFill/>
          <a:ln w="9525">
            <a:noFill/>
            <a:miter lim="800000"/>
            <a:headEnd/>
            <a:tailEnd/>
          </a:ln>
        </p:spPr>
        <p:txBody>
          <a:bodyPr wrap="square" lIns="0" tIns="0" rIns="0" bIns="0">
            <a:spAutoFit/>
          </a:bodyPr>
          <a:lstStyle/>
          <a:p>
            <a:r>
              <a:rPr lang="it-IT" sz="3200" b="1" dirty="0">
                <a:solidFill>
                  <a:schemeClr val="bg1"/>
                </a:solidFill>
              </a:rPr>
              <a:t>Software </a:t>
            </a:r>
            <a:r>
              <a:rPr lang="en-US" sz="3200" b="1" dirty="0">
                <a:solidFill>
                  <a:schemeClr val="bg1"/>
                </a:solidFill>
              </a:rPr>
              <a:t>Engineering</a:t>
            </a:r>
            <a:r>
              <a:rPr lang="it-IT" sz="3200" b="1" dirty="0">
                <a:solidFill>
                  <a:schemeClr val="bg1"/>
                </a:solidFill>
              </a:rPr>
              <a:t> </a:t>
            </a:r>
          </a:p>
        </p:txBody>
      </p:sp>
      <p:sp>
        <p:nvSpPr>
          <p:cNvPr id="8" name="Text Box 20"/>
          <p:cNvSpPr txBox="1">
            <a:spLocks noChangeArrowheads="1"/>
          </p:cNvSpPr>
          <p:nvPr/>
        </p:nvSpPr>
        <p:spPr bwMode="auto">
          <a:xfrm>
            <a:off x="3686174" y="4598466"/>
            <a:ext cx="4714875" cy="738664"/>
          </a:xfrm>
          <a:prstGeom prst="rect">
            <a:avLst/>
          </a:prstGeom>
          <a:noFill/>
          <a:ln w="9525">
            <a:noFill/>
            <a:miter lim="800000"/>
            <a:headEnd/>
            <a:tailEnd/>
          </a:ln>
        </p:spPr>
        <p:txBody>
          <a:bodyPr wrap="square" lIns="0" tIns="0" rIns="0" bIns="0">
            <a:spAutoFit/>
          </a:bodyPr>
          <a:lstStyle/>
          <a:p>
            <a:pPr algn="r"/>
            <a:r>
              <a:rPr lang="en-US" sz="2400" b="0" dirty="0">
                <a:solidFill>
                  <a:schemeClr val="bg1"/>
                </a:solidFill>
              </a:rPr>
              <a:t>Antonio Michele Del Negro -862516</a:t>
            </a:r>
          </a:p>
          <a:p>
            <a:pPr algn="r"/>
            <a:r>
              <a:rPr lang="en-US" sz="2400" b="0" dirty="0">
                <a:solidFill>
                  <a:schemeClr val="bg1"/>
                </a:solidFill>
              </a:rPr>
              <a:t>Pável Pascacio </a:t>
            </a:r>
            <a:r>
              <a:rPr lang="en-US" sz="2400" dirty="0">
                <a:solidFill>
                  <a:schemeClr val="bg1"/>
                </a:solidFill>
              </a:rPr>
              <a:t>D</a:t>
            </a:r>
            <a:r>
              <a:rPr lang="en-US" sz="2400" b="0" dirty="0">
                <a:solidFill>
                  <a:schemeClr val="bg1"/>
                </a:solidFill>
              </a:rPr>
              <a:t>e </a:t>
            </a:r>
            <a:r>
              <a:rPr lang="en-US" sz="2400" dirty="0">
                <a:solidFill>
                  <a:schemeClr val="bg1"/>
                </a:solidFill>
              </a:rPr>
              <a:t>L</a:t>
            </a:r>
            <a:r>
              <a:rPr lang="en-US" sz="2400" b="0" dirty="0">
                <a:solidFill>
                  <a:schemeClr val="bg1"/>
                </a:solidFill>
              </a:rPr>
              <a:t>os Santos-852255</a:t>
            </a:r>
          </a:p>
        </p:txBody>
      </p:sp>
      <p:sp>
        <p:nvSpPr>
          <p:cNvPr id="5" name="Text Box 19">
            <a:extLst>
              <a:ext uri="{FF2B5EF4-FFF2-40B4-BE49-F238E27FC236}">
                <a16:creationId xmlns:a16="http://schemas.microsoft.com/office/drawing/2014/main" id="{ADAD5711-F3B6-4741-B340-9F658B874202}"/>
              </a:ext>
            </a:extLst>
          </p:cNvPr>
          <p:cNvSpPr txBox="1">
            <a:spLocks noChangeArrowheads="1"/>
          </p:cNvSpPr>
          <p:nvPr/>
        </p:nvSpPr>
        <p:spPr bwMode="auto">
          <a:xfrm>
            <a:off x="1653584" y="3524601"/>
            <a:ext cx="6633166" cy="492443"/>
          </a:xfrm>
          <a:prstGeom prst="rect">
            <a:avLst/>
          </a:prstGeom>
          <a:noFill/>
          <a:ln w="9525">
            <a:noFill/>
            <a:miter lim="800000"/>
            <a:headEnd/>
            <a:tailEnd/>
          </a:ln>
        </p:spPr>
        <p:txBody>
          <a:bodyPr wrap="square" lIns="0" tIns="0" rIns="0" bIns="0">
            <a:spAutoFit/>
          </a:bodyPr>
          <a:lstStyle/>
          <a:p>
            <a:r>
              <a:rPr lang="es-ES" sz="3200" b="1" dirty="0">
                <a:solidFill>
                  <a:schemeClr val="bg1"/>
                </a:solidFill>
              </a:rPr>
              <a:t>Project: SMART COMMUTE WEB APP</a:t>
            </a:r>
            <a:endParaRPr lang="it-IT" sz="3200" b="1" dirty="0">
              <a:solidFill>
                <a:schemeClr val="bg1"/>
              </a:solidFill>
            </a:endParaRPr>
          </a:p>
        </p:txBody>
      </p:sp>
      <p:sp>
        <p:nvSpPr>
          <p:cNvPr id="2" name="Rectangle 1">
            <a:extLst>
              <a:ext uri="{FF2B5EF4-FFF2-40B4-BE49-F238E27FC236}">
                <a16:creationId xmlns:a16="http://schemas.microsoft.com/office/drawing/2014/main" id="{2B86838F-59F6-2D42-AE08-4D78A9C68EFF}"/>
              </a:ext>
            </a:extLst>
          </p:cNvPr>
          <p:cNvSpPr/>
          <p:nvPr/>
        </p:nvSpPr>
        <p:spPr>
          <a:xfrm>
            <a:off x="7051041" y="6103218"/>
            <a:ext cx="1521460" cy="369332"/>
          </a:xfrm>
          <a:prstGeom prst="rect">
            <a:avLst/>
          </a:prstGeom>
        </p:spPr>
        <p:txBody>
          <a:bodyPr wrap="square">
            <a:spAutoFit/>
          </a:bodyPr>
          <a:lstStyle/>
          <a:p>
            <a:r>
              <a:rPr lang="en-US">
                <a:solidFill>
                  <a:schemeClr val="bg1"/>
                </a:solidFill>
              </a:rPr>
              <a:t>March 2019</a:t>
            </a:r>
          </a:p>
        </p:txBody>
      </p:sp>
      <p:sp>
        <p:nvSpPr>
          <p:cNvPr id="9" name="Text Box 20">
            <a:extLst>
              <a:ext uri="{FF2B5EF4-FFF2-40B4-BE49-F238E27FC236}">
                <a16:creationId xmlns:a16="http://schemas.microsoft.com/office/drawing/2014/main" id="{9ABCA944-203D-AD40-8A3B-CB6B624A2024}"/>
              </a:ext>
            </a:extLst>
          </p:cNvPr>
          <p:cNvSpPr txBox="1">
            <a:spLocks noChangeArrowheads="1"/>
          </p:cNvSpPr>
          <p:nvPr/>
        </p:nvSpPr>
        <p:spPr bwMode="auto">
          <a:xfrm>
            <a:off x="585284" y="5628431"/>
            <a:ext cx="2468835" cy="369332"/>
          </a:xfrm>
          <a:prstGeom prst="rect">
            <a:avLst/>
          </a:prstGeom>
          <a:noFill/>
          <a:ln w="9525">
            <a:noFill/>
            <a:miter lim="800000"/>
            <a:headEnd/>
            <a:tailEnd/>
          </a:ln>
        </p:spPr>
        <p:txBody>
          <a:bodyPr wrap="square" lIns="0" tIns="0" rIns="0" bIns="0">
            <a:spAutoFit/>
          </a:bodyPr>
          <a:lstStyle/>
          <a:p>
            <a:pPr algn="l"/>
            <a:r>
              <a:rPr lang="en-US" sz="2400" b="0" dirty="0">
                <a:solidFill>
                  <a:schemeClr val="bg1"/>
                </a:solidFill>
              </a:rPr>
              <a:t>Prof. </a:t>
            </a:r>
            <a:r>
              <a:rPr lang="en-US" sz="2400" dirty="0">
                <a:solidFill>
                  <a:schemeClr val="bg1"/>
                </a:solidFill>
              </a:rPr>
              <a:t>Matteo Rossi</a:t>
            </a:r>
            <a:endParaRPr lang="en-US" sz="2400" b="0" dirty="0">
              <a:solidFill>
                <a:schemeClr val="bg1"/>
              </a:solidFill>
            </a:endParaRPr>
          </a:p>
        </p:txBody>
      </p:sp>
    </p:spTree>
    <p:extLst>
      <p:ext uri="{BB962C8B-B14F-4D97-AF65-F5344CB8AC3E}">
        <p14:creationId xmlns:p14="http://schemas.microsoft.com/office/powerpoint/2010/main" val="317041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358456191"/>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User Authentication REQ.1.2</a:t>
            </a:r>
          </a:p>
        </p:txBody>
      </p:sp>
      <p:sp>
        <p:nvSpPr>
          <p:cNvPr id="7" name="Title 7">
            <a:extLst>
              <a:ext uri="{FF2B5EF4-FFF2-40B4-BE49-F238E27FC236}">
                <a16:creationId xmlns:a16="http://schemas.microsoft.com/office/drawing/2014/main" id="{B5209E37-0B46-4645-8508-937F67EC148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73460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1760783847"/>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User Authentication REQ.1.3</a:t>
            </a:r>
          </a:p>
        </p:txBody>
      </p:sp>
      <p:sp>
        <p:nvSpPr>
          <p:cNvPr id="7" name="Title 7">
            <a:extLst>
              <a:ext uri="{FF2B5EF4-FFF2-40B4-BE49-F238E27FC236}">
                <a16:creationId xmlns:a16="http://schemas.microsoft.com/office/drawing/2014/main" id="{2F367842-3283-4313-B40E-92853543A98D}"/>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8049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2235393122"/>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Calendar REQ.2.1</a:t>
            </a:r>
          </a:p>
        </p:txBody>
      </p:sp>
      <p:sp>
        <p:nvSpPr>
          <p:cNvPr id="7" name="Title 7">
            <a:extLst>
              <a:ext uri="{FF2B5EF4-FFF2-40B4-BE49-F238E27FC236}">
                <a16:creationId xmlns:a16="http://schemas.microsoft.com/office/drawing/2014/main" id="{5D38B2C3-9ACB-4A29-9A55-9B4C5F63C487}"/>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68336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56616008"/>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Calendar REQ.2.2</a:t>
            </a:r>
          </a:p>
        </p:txBody>
      </p:sp>
      <p:sp>
        <p:nvSpPr>
          <p:cNvPr id="7" name="Title 7">
            <a:extLst>
              <a:ext uri="{FF2B5EF4-FFF2-40B4-BE49-F238E27FC236}">
                <a16:creationId xmlns:a16="http://schemas.microsoft.com/office/drawing/2014/main" id="{913DB370-58D0-45FF-AB7E-E230DCE3E5C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296385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3332886685"/>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Calendar REQ.2.3</a:t>
            </a:r>
          </a:p>
        </p:txBody>
      </p:sp>
      <p:sp>
        <p:nvSpPr>
          <p:cNvPr id="7" name="Title 7">
            <a:extLst>
              <a:ext uri="{FF2B5EF4-FFF2-40B4-BE49-F238E27FC236}">
                <a16:creationId xmlns:a16="http://schemas.microsoft.com/office/drawing/2014/main" id="{26068678-F610-48E2-AB72-C7F59CC1ACE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93330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3615104048"/>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Calendar REQ.2.4</a:t>
            </a:r>
          </a:p>
        </p:txBody>
      </p:sp>
      <p:sp>
        <p:nvSpPr>
          <p:cNvPr id="7" name="Title 7">
            <a:extLst>
              <a:ext uri="{FF2B5EF4-FFF2-40B4-BE49-F238E27FC236}">
                <a16:creationId xmlns:a16="http://schemas.microsoft.com/office/drawing/2014/main" id="{3FB26C00-381A-41F6-8288-40D2487D3A6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225578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3687662641"/>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Roadmap REQ.3.1</a:t>
            </a:r>
          </a:p>
        </p:txBody>
      </p:sp>
      <p:sp>
        <p:nvSpPr>
          <p:cNvPr id="7" name="Title 7">
            <a:extLst>
              <a:ext uri="{FF2B5EF4-FFF2-40B4-BE49-F238E27FC236}">
                <a16:creationId xmlns:a16="http://schemas.microsoft.com/office/drawing/2014/main" id="{7220880C-1A3C-4B66-9818-D7C4DD1ACBC8}"/>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62671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502515311"/>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Settings REQ.4.1</a:t>
            </a:r>
          </a:p>
        </p:txBody>
      </p:sp>
      <p:sp>
        <p:nvSpPr>
          <p:cNvPr id="7" name="Title 7">
            <a:extLst>
              <a:ext uri="{FF2B5EF4-FFF2-40B4-BE49-F238E27FC236}">
                <a16:creationId xmlns:a16="http://schemas.microsoft.com/office/drawing/2014/main" id="{D660A25A-85C3-4994-92F4-358606ECC1F7}"/>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85337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4002201092"/>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Smart Commute REQ.5.1</a:t>
            </a:r>
          </a:p>
        </p:txBody>
      </p:sp>
      <p:sp>
        <p:nvSpPr>
          <p:cNvPr id="7" name="Title 7">
            <a:extLst>
              <a:ext uri="{FF2B5EF4-FFF2-40B4-BE49-F238E27FC236}">
                <a16:creationId xmlns:a16="http://schemas.microsoft.com/office/drawing/2014/main" id="{427C32F9-088B-4E83-B16E-18DA7668918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75668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1840502807"/>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Smart Commute REQ.5.2</a:t>
            </a:r>
          </a:p>
        </p:txBody>
      </p:sp>
      <p:sp>
        <p:nvSpPr>
          <p:cNvPr id="7" name="Title 7">
            <a:extLst>
              <a:ext uri="{FF2B5EF4-FFF2-40B4-BE49-F238E27FC236}">
                <a16:creationId xmlns:a16="http://schemas.microsoft.com/office/drawing/2014/main" id="{AE1F952E-F8CF-4334-A669-0AD29A71C4BB}"/>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242908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Outline</a:t>
            </a:r>
          </a:p>
        </p:txBody>
      </p:sp>
      <p:sp>
        <p:nvSpPr>
          <p:cNvPr id="2" name="TextBox 1">
            <a:extLst>
              <a:ext uri="{FF2B5EF4-FFF2-40B4-BE49-F238E27FC236}">
                <a16:creationId xmlns:a16="http://schemas.microsoft.com/office/drawing/2014/main" id="{F45A96B8-B974-401A-9AE0-6F776D75105A}"/>
              </a:ext>
            </a:extLst>
          </p:cNvPr>
          <p:cNvSpPr txBox="1"/>
          <p:nvPr/>
        </p:nvSpPr>
        <p:spPr>
          <a:xfrm>
            <a:off x="1962899" y="335845"/>
            <a:ext cx="6612012" cy="6186309"/>
          </a:xfrm>
          <a:prstGeom prst="rect">
            <a:avLst/>
          </a:prstGeom>
          <a:noFill/>
        </p:spPr>
        <p:txBody>
          <a:bodyPr wrap="square" rtlCol="0">
            <a:spAutoFit/>
          </a:bodyPr>
          <a:lstStyle/>
          <a:p>
            <a:r>
              <a:rPr lang="en-US" b="1" dirty="0"/>
              <a:t>1. Smart Commute Overview</a:t>
            </a:r>
          </a:p>
          <a:p>
            <a:r>
              <a:rPr lang="en-US" b="1" dirty="0"/>
              <a:t>2. Idea</a:t>
            </a:r>
          </a:p>
          <a:p>
            <a:r>
              <a:rPr lang="en-US" b="1" dirty="0"/>
              <a:t>3. Objective</a:t>
            </a:r>
          </a:p>
          <a:p>
            <a:r>
              <a:rPr lang="en-US" b="1" dirty="0"/>
              <a:t>4. Requirements</a:t>
            </a:r>
          </a:p>
          <a:p>
            <a:r>
              <a:rPr lang="en-US" dirty="0"/>
              <a:t>	4.1 Use Case Diagram</a:t>
            </a:r>
          </a:p>
          <a:p>
            <a:r>
              <a:rPr lang="en-US" dirty="0"/>
              <a:t>	4.2 Requirements</a:t>
            </a:r>
          </a:p>
          <a:p>
            <a:r>
              <a:rPr lang="en-US" dirty="0"/>
              <a:t>	4.3 System Architecture</a:t>
            </a:r>
          </a:p>
          <a:p>
            <a:r>
              <a:rPr lang="en-US" b="1" dirty="0"/>
              <a:t>5. Design</a:t>
            </a:r>
          </a:p>
          <a:p>
            <a:r>
              <a:rPr lang="en-US" dirty="0"/>
              <a:t>	5.1 High Level Class Diagram</a:t>
            </a:r>
          </a:p>
          <a:p>
            <a:r>
              <a:rPr lang="en-US" dirty="0"/>
              <a:t>	5.2 Front-end Class Diagram</a:t>
            </a:r>
          </a:p>
          <a:p>
            <a:r>
              <a:rPr lang="en-US" dirty="0"/>
              <a:t>	5.3 Back-end Class Diagram</a:t>
            </a:r>
          </a:p>
          <a:p>
            <a:r>
              <a:rPr lang="en-US" dirty="0"/>
              <a:t>	5.4 Sequence Diagrams</a:t>
            </a:r>
          </a:p>
          <a:p>
            <a:r>
              <a:rPr lang="en-US" dirty="0"/>
              <a:t>		5.4.A Log in and Load data to the App Environment</a:t>
            </a:r>
          </a:p>
          <a:p>
            <a:r>
              <a:rPr lang="en-US" dirty="0"/>
              <a:t>		5.4.B Create an Event</a:t>
            </a:r>
          </a:p>
          <a:p>
            <a:r>
              <a:rPr lang="en-US" dirty="0"/>
              <a:t>		5.4.C Modify and Delete an Event</a:t>
            </a:r>
          </a:p>
          <a:p>
            <a:r>
              <a:rPr lang="en-US" dirty="0"/>
              <a:t>		5.4.D Select an Event on the Map</a:t>
            </a:r>
          </a:p>
          <a:p>
            <a:r>
              <a:rPr lang="en-US" b="1" dirty="0"/>
              <a:t>6. Implementation</a:t>
            </a:r>
          </a:p>
          <a:p>
            <a:r>
              <a:rPr lang="en-US" dirty="0"/>
              <a:t>	6.1 Graphical User Interfaces</a:t>
            </a:r>
          </a:p>
          <a:p>
            <a:r>
              <a:rPr lang="en-US" dirty="0"/>
              <a:t>	6.2 Used Tools and Code description</a:t>
            </a:r>
          </a:p>
          <a:p>
            <a:r>
              <a:rPr lang="en-US" b="1" dirty="0"/>
              <a:t>7. Testing</a:t>
            </a:r>
          </a:p>
          <a:p>
            <a:r>
              <a:rPr lang="en-US" b="1" dirty="0"/>
              <a:t>8.  Conclusion and Future Works</a:t>
            </a:r>
          </a:p>
          <a:p>
            <a:pPr marL="342900" indent="-342900">
              <a:buFont typeface="+mj-lt"/>
              <a:buAutoNum type="arabicPeriod"/>
            </a:pPr>
            <a:endParaRPr lang="en-US" dirty="0"/>
          </a:p>
        </p:txBody>
      </p:sp>
      <p:sp>
        <p:nvSpPr>
          <p:cNvPr id="6" name="Title 7">
            <a:extLst>
              <a:ext uri="{FF2B5EF4-FFF2-40B4-BE49-F238E27FC236}">
                <a16:creationId xmlns:a16="http://schemas.microsoft.com/office/drawing/2014/main" id="{F6072CC0-63E2-45D6-9705-A4C114CEEDA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Outline</a:t>
            </a:r>
          </a:p>
        </p:txBody>
      </p:sp>
    </p:spTree>
    <p:extLst>
      <p:ext uri="{BB962C8B-B14F-4D97-AF65-F5344CB8AC3E}">
        <p14:creationId xmlns:p14="http://schemas.microsoft.com/office/powerpoint/2010/main" val="897152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6" name="Picture 5">
            <a:extLst>
              <a:ext uri="{FF2B5EF4-FFF2-40B4-BE49-F238E27FC236}">
                <a16:creationId xmlns:a16="http://schemas.microsoft.com/office/drawing/2014/main" id="{E7A7A30F-56F5-403E-BE10-587FE48EC9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2537" y="1141741"/>
            <a:ext cx="6129020" cy="3678103"/>
          </a:xfrm>
          <a:prstGeom prst="rect">
            <a:avLst/>
          </a:prstGeom>
          <a:solidFill>
            <a:srgbClr val="FFFFFF"/>
          </a:solidFill>
          <a:ln>
            <a:noFill/>
          </a:ln>
        </p:spPr>
      </p:pic>
      <p:sp>
        <p:nvSpPr>
          <p:cNvPr id="4" name="Title 7">
            <a:extLst>
              <a:ext uri="{FF2B5EF4-FFF2-40B4-BE49-F238E27FC236}">
                <a16:creationId xmlns:a16="http://schemas.microsoft.com/office/drawing/2014/main" id="{33D08B65-AA01-4BB9-B703-F769E9580960}"/>
              </a:ext>
            </a:extLst>
          </p:cNvPr>
          <p:cNvSpPr>
            <a:spLocks noGrp="1"/>
          </p:cNvSpPr>
          <p:nvPr>
            <p:ph type="title"/>
          </p:nvPr>
        </p:nvSpPr>
        <p:spPr>
          <a:xfrm>
            <a:off x="288521" y="139166"/>
            <a:ext cx="8581043" cy="840400"/>
          </a:xfrm>
        </p:spPr>
        <p:txBody>
          <a:bodyPr/>
          <a:lstStyle/>
          <a:p>
            <a:r>
              <a:rPr lang="en-US" dirty="0"/>
              <a:t>System architecture</a:t>
            </a:r>
          </a:p>
        </p:txBody>
      </p:sp>
      <p:sp>
        <p:nvSpPr>
          <p:cNvPr id="8" name="Title 7">
            <a:extLst>
              <a:ext uri="{FF2B5EF4-FFF2-40B4-BE49-F238E27FC236}">
                <a16:creationId xmlns:a16="http://schemas.microsoft.com/office/drawing/2014/main" id="{50392ED7-7B50-4817-9F8B-E71A2B71D97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368281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FC5DC9C0-B709-4C1E-9D7C-2476095E2B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53377" y="580887"/>
            <a:ext cx="8581043" cy="5520670"/>
          </a:xfrm>
          <a:prstGeom prst="rect">
            <a:avLst/>
          </a:prstGeom>
        </p:spPr>
      </p:pic>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Front End Class Diagram </a:t>
            </a:r>
          </a:p>
        </p:txBody>
      </p:sp>
      <p:sp>
        <p:nvSpPr>
          <p:cNvPr id="6" name="Title 7">
            <a:extLst>
              <a:ext uri="{FF2B5EF4-FFF2-40B4-BE49-F238E27FC236}">
                <a16:creationId xmlns:a16="http://schemas.microsoft.com/office/drawing/2014/main" id="{12A753D4-0DE3-4A51-8300-ED5EF21E8710}"/>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247579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Front End Class Diagram </a:t>
            </a:r>
          </a:p>
        </p:txBody>
      </p:sp>
      <p:pic>
        <p:nvPicPr>
          <p:cNvPr id="6" name="Picture 5">
            <a:extLst>
              <a:ext uri="{FF2B5EF4-FFF2-40B4-BE49-F238E27FC236}">
                <a16:creationId xmlns:a16="http://schemas.microsoft.com/office/drawing/2014/main" id="{EE82F6DF-DCA1-402F-88EE-D29258BB824D}"/>
              </a:ext>
            </a:extLst>
          </p:cNvPr>
          <p:cNvPicPr/>
          <p:nvPr/>
        </p:nvPicPr>
        <p:blipFill rotWithShape="1">
          <a:blip r:embed="rId2" cstate="print">
            <a:extLst>
              <a:ext uri="{28A0092B-C50C-407E-A947-70E740481C1C}">
                <a14:useLocalDpi xmlns:a14="http://schemas.microsoft.com/office/drawing/2010/main" val="0"/>
              </a:ext>
            </a:extLst>
          </a:blip>
          <a:srcRect l="6830" t="50231" r="77275" b="36434"/>
          <a:stretch/>
        </p:blipFill>
        <p:spPr>
          <a:xfrm>
            <a:off x="544136" y="2473243"/>
            <a:ext cx="2259331" cy="13790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D0A7FA89-FA9B-4C23-A668-1FE6C601AB8D}"/>
              </a:ext>
            </a:extLst>
          </p:cNvPr>
          <p:cNvPicPr/>
          <p:nvPr/>
        </p:nvPicPr>
        <p:blipFill rotWithShape="1">
          <a:blip r:embed="rId2" cstate="print">
            <a:extLst>
              <a:ext uri="{28A0092B-C50C-407E-A947-70E740481C1C}">
                <a14:useLocalDpi xmlns:a14="http://schemas.microsoft.com/office/drawing/2010/main" val="0"/>
              </a:ext>
            </a:extLst>
          </a:blip>
          <a:srcRect l="9378" t="4379" r="64414" b="76272"/>
          <a:stretch/>
        </p:blipFill>
        <p:spPr>
          <a:xfrm>
            <a:off x="3891823" y="2473243"/>
            <a:ext cx="2613484" cy="12413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A5319DD1-CD0A-4029-BD5F-0ED2A81FF3BD}"/>
              </a:ext>
            </a:extLst>
          </p:cNvPr>
          <p:cNvPicPr/>
          <p:nvPr/>
        </p:nvPicPr>
        <p:blipFill rotWithShape="1">
          <a:blip r:embed="rId2" cstate="print">
            <a:extLst>
              <a:ext uri="{28A0092B-C50C-407E-A947-70E740481C1C}">
                <a14:useLocalDpi xmlns:a14="http://schemas.microsoft.com/office/drawing/2010/main" val="0"/>
              </a:ext>
            </a:extLst>
          </a:blip>
          <a:srcRect l="35585" t="1833" r="41024" b="75762"/>
          <a:stretch/>
        </p:blipFill>
        <p:spPr>
          <a:xfrm>
            <a:off x="3891823" y="4775250"/>
            <a:ext cx="2143216" cy="1320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E89AF221-64DD-4022-9145-D9CFD190F194}"/>
              </a:ext>
            </a:extLst>
          </p:cNvPr>
          <p:cNvPicPr/>
          <p:nvPr/>
        </p:nvPicPr>
        <p:blipFill rotWithShape="1">
          <a:blip r:embed="rId2" cstate="print">
            <a:extLst>
              <a:ext uri="{28A0092B-C50C-407E-A947-70E740481C1C}">
                <a14:useLocalDpi xmlns:a14="http://schemas.microsoft.com/office/drawing/2010/main" val="0"/>
              </a:ext>
            </a:extLst>
          </a:blip>
          <a:srcRect l="25889" t="51022" r="62959" b="35536"/>
          <a:stretch/>
        </p:blipFill>
        <p:spPr>
          <a:xfrm>
            <a:off x="3891823" y="764908"/>
            <a:ext cx="1277225" cy="9905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Rectangle 1">
            <a:extLst>
              <a:ext uri="{FF2B5EF4-FFF2-40B4-BE49-F238E27FC236}">
                <a16:creationId xmlns:a16="http://schemas.microsoft.com/office/drawing/2014/main" id="{56F15CA7-D62F-4225-B15E-0718596492AC}"/>
              </a:ext>
            </a:extLst>
          </p:cNvPr>
          <p:cNvSpPr/>
          <p:nvPr/>
        </p:nvSpPr>
        <p:spPr>
          <a:xfrm>
            <a:off x="439649" y="3991329"/>
            <a:ext cx="2651184" cy="1200329"/>
          </a:xfrm>
          <a:prstGeom prst="rect">
            <a:avLst/>
          </a:prstGeom>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The GUI user class is the initial interface the user interacts with upon access to Smart Commute</a:t>
            </a:r>
            <a:endParaRPr lang="en-US" dirty="0"/>
          </a:p>
        </p:txBody>
      </p:sp>
      <p:sp>
        <p:nvSpPr>
          <p:cNvPr id="11" name="Title 7">
            <a:extLst>
              <a:ext uri="{FF2B5EF4-FFF2-40B4-BE49-F238E27FC236}">
                <a16:creationId xmlns:a16="http://schemas.microsoft.com/office/drawing/2014/main" id="{2F5A3927-7298-4621-93BD-417E1367325D}"/>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208907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BE81F74-FCF7-4800-858B-30A0C92A67D4}"/>
              </a:ext>
            </a:extLst>
          </p:cNvPr>
          <p:cNvSpPr>
            <a:spLocks noGrp="1"/>
          </p:cNvSpPr>
          <p:nvPr>
            <p:ph type="title"/>
          </p:nvPr>
        </p:nvSpPr>
        <p:spPr>
          <a:xfrm>
            <a:off x="288521" y="139166"/>
            <a:ext cx="8581043" cy="840400"/>
          </a:xfrm>
        </p:spPr>
        <p:txBody>
          <a:bodyPr/>
          <a:lstStyle/>
          <a:p>
            <a:r>
              <a:rPr lang="en-US" dirty="0"/>
              <a:t>Front End Class Diagram </a:t>
            </a:r>
          </a:p>
        </p:txBody>
      </p:sp>
      <p:pic>
        <p:nvPicPr>
          <p:cNvPr id="7" name="Picture 6">
            <a:extLst>
              <a:ext uri="{FF2B5EF4-FFF2-40B4-BE49-F238E27FC236}">
                <a16:creationId xmlns:a16="http://schemas.microsoft.com/office/drawing/2014/main" id="{D0A01B7D-1BC5-4982-B482-39E13BBCA4BA}"/>
              </a:ext>
            </a:extLst>
          </p:cNvPr>
          <p:cNvPicPr/>
          <p:nvPr/>
        </p:nvPicPr>
        <p:blipFill rotWithShape="1">
          <a:blip r:embed="rId2" cstate="print">
            <a:extLst>
              <a:ext uri="{28A0092B-C50C-407E-A947-70E740481C1C}">
                <a14:useLocalDpi xmlns:a14="http://schemas.microsoft.com/office/drawing/2010/main" val="0"/>
              </a:ext>
            </a:extLst>
          </a:blip>
          <a:srcRect l="63485" t="54725" r="14975" b="25063"/>
          <a:stretch/>
        </p:blipFill>
        <p:spPr>
          <a:xfrm>
            <a:off x="879559" y="731343"/>
            <a:ext cx="2016289" cy="13765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3" name="Group 2">
            <a:extLst>
              <a:ext uri="{FF2B5EF4-FFF2-40B4-BE49-F238E27FC236}">
                <a16:creationId xmlns:a16="http://schemas.microsoft.com/office/drawing/2014/main" id="{98CCBBE5-9A04-47DE-A3D5-2BD8B49422B8}"/>
              </a:ext>
            </a:extLst>
          </p:cNvPr>
          <p:cNvGrpSpPr/>
          <p:nvPr/>
        </p:nvGrpSpPr>
        <p:grpSpPr>
          <a:xfrm>
            <a:off x="757177" y="2307303"/>
            <a:ext cx="2247900" cy="3862388"/>
            <a:chOff x="669040" y="2371725"/>
            <a:chExt cx="2247900" cy="3862388"/>
          </a:xfrm>
        </p:grpSpPr>
        <p:sp>
          <p:nvSpPr>
            <p:cNvPr id="2" name="Rectangle: Rounded Corners 1">
              <a:extLst>
                <a:ext uri="{FF2B5EF4-FFF2-40B4-BE49-F238E27FC236}">
                  <a16:creationId xmlns:a16="http://schemas.microsoft.com/office/drawing/2014/main" id="{257E149A-E970-4815-9174-E5521E33C1D2}"/>
                </a:ext>
              </a:extLst>
            </p:cNvPr>
            <p:cNvSpPr/>
            <p:nvPr/>
          </p:nvSpPr>
          <p:spPr>
            <a:xfrm>
              <a:off x="669040" y="2371725"/>
              <a:ext cx="2247900" cy="38623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CC6C6325-5418-4B92-8A01-1CABBDCFCE3A}"/>
                </a:ext>
              </a:extLst>
            </p:cNvPr>
            <p:cNvPicPr/>
            <p:nvPr/>
          </p:nvPicPr>
          <p:blipFill rotWithShape="1">
            <a:blip r:embed="rId2" cstate="print">
              <a:extLst>
                <a:ext uri="{28A0092B-C50C-407E-A947-70E740481C1C}">
                  <a14:useLocalDpi xmlns:a14="http://schemas.microsoft.com/office/drawing/2010/main" val="0"/>
                </a:ext>
              </a:extLst>
            </a:blip>
            <a:srcRect l="61465" t="2177" r="17038" b="78171"/>
            <a:stretch/>
          </p:blipFill>
          <p:spPr>
            <a:xfrm>
              <a:off x="881484" y="2492466"/>
              <a:ext cx="1562583" cy="919029"/>
            </a:xfrm>
            <a:prstGeom prst="rect">
              <a:avLst/>
            </a:prstGeom>
          </p:spPr>
        </p:pic>
        <p:pic>
          <p:nvPicPr>
            <p:cNvPr id="12" name="Picture 11">
              <a:extLst>
                <a:ext uri="{FF2B5EF4-FFF2-40B4-BE49-F238E27FC236}">
                  <a16:creationId xmlns:a16="http://schemas.microsoft.com/office/drawing/2014/main" id="{75A8F528-4E0A-4BEA-BD5B-8706B36A2DF9}"/>
                </a:ext>
              </a:extLst>
            </p:cNvPr>
            <p:cNvPicPr/>
            <p:nvPr/>
          </p:nvPicPr>
          <p:blipFill rotWithShape="1">
            <a:blip r:embed="rId2" cstate="print">
              <a:extLst>
                <a:ext uri="{28A0092B-C50C-407E-A947-70E740481C1C}">
                  <a14:useLocalDpi xmlns:a14="http://schemas.microsoft.com/office/drawing/2010/main" val="0"/>
                </a:ext>
              </a:extLst>
            </a:blip>
            <a:srcRect l="83679" t="1163" r="5095" b="83615"/>
            <a:stretch/>
          </p:blipFill>
          <p:spPr>
            <a:xfrm>
              <a:off x="1316261" y="3411495"/>
              <a:ext cx="816015" cy="711843"/>
            </a:xfrm>
            <a:prstGeom prst="rect">
              <a:avLst/>
            </a:prstGeom>
          </p:spPr>
        </p:pic>
        <p:pic>
          <p:nvPicPr>
            <p:cNvPr id="13" name="Picture 12">
              <a:extLst>
                <a:ext uri="{FF2B5EF4-FFF2-40B4-BE49-F238E27FC236}">
                  <a16:creationId xmlns:a16="http://schemas.microsoft.com/office/drawing/2014/main" id="{DEF62FD2-FEB1-48E4-ADE8-5E3A9174E2B9}"/>
                </a:ext>
              </a:extLst>
            </p:cNvPr>
            <p:cNvPicPr/>
            <p:nvPr/>
          </p:nvPicPr>
          <p:blipFill rotWithShape="1">
            <a:blip r:embed="rId2" cstate="print">
              <a:extLst>
                <a:ext uri="{28A0092B-C50C-407E-A947-70E740481C1C}">
                  <a14:useLocalDpi xmlns:a14="http://schemas.microsoft.com/office/drawing/2010/main" val="0"/>
                </a:ext>
              </a:extLst>
            </a:blip>
            <a:srcRect l="66000" t="26031" r="8919" b="51322"/>
            <a:stretch/>
          </p:blipFill>
          <p:spPr>
            <a:xfrm>
              <a:off x="881484" y="5126351"/>
              <a:ext cx="1823013" cy="1059083"/>
            </a:xfrm>
            <a:prstGeom prst="rect">
              <a:avLst/>
            </a:prstGeom>
          </p:spPr>
        </p:pic>
        <p:pic>
          <p:nvPicPr>
            <p:cNvPr id="14" name="Picture 13">
              <a:extLst>
                <a:ext uri="{FF2B5EF4-FFF2-40B4-BE49-F238E27FC236}">
                  <a16:creationId xmlns:a16="http://schemas.microsoft.com/office/drawing/2014/main" id="{25A36C21-9102-4A69-B367-438EDCAA3416}"/>
                </a:ext>
              </a:extLst>
            </p:cNvPr>
            <p:cNvPicPr/>
            <p:nvPr/>
          </p:nvPicPr>
          <p:blipFill rotWithShape="1">
            <a:blip r:embed="rId2" cstate="print">
              <a:extLst>
                <a:ext uri="{28A0092B-C50C-407E-A947-70E740481C1C}">
                  <a14:useLocalDpi xmlns:a14="http://schemas.microsoft.com/office/drawing/2010/main" val="0"/>
                </a:ext>
              </a:extLst>
            </a:blip>
            <a:srcRect l="1274" t="6360" r="91083" b="75753"/>
            <a:stretch/>
          </p:blipFill>
          <p:spPr>
            <a:xfrm>
              <a:off x="1446475" y="4241197"/>
              <a:ext cx="555585" cy="836475"/>
            </a:xfrm>
            <a:prstGeom prst="rect">
              <a:avLst/>
            </a:prstGeom>
          </p:spPr>
        </p:pic>
      </p:grpSp>
      <p:sp>
        <p:nvSpPr>
          <p:cNvPr id="10" name="Title 7">
            <a:extLst>
              <a:ext uri="{FF2B5EF4-FFF2-40B4-BE49-F238E27FC236}">
                <a16:creationId xmlns:a16="http://schemas.microsoft.com/office/drawing/2014/main" id="{BE52CC59-D020-4E27-851A-79A7454D0358}"/>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348593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A2B7AFCE-5390-4DF1-A31D-604780E33CA9}"/>
              </a:ext>
            </a:extLst>
          </p:cNvPr>
          <p:cNvPicPr/>
          <p:nvPr/>
        </p:nvPicPr>
        <p:blipFill>
          <a:blip r:embed="rId2"/>
          <a:stretch>
            <a:fillRect/>
          </a:stretch>
        </p:blipFill>
        <p:spPr>
          <a:xfrm>
            <a:off x="882014" y="559366"/>
            <a:ext cx="7454266" cy="5563077"/>
          </a:xfrm>
          <a:prstGeom prst="rect">
            <a:avLst/>
          </a:prstGeom>
        </p:spPr>
      </p:pic>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Back End Class Diagram </a:t>
            </a:r>
          </a:p>
        </p:txBody>
      </p:sp>
      <p:sp>
        <p:nvSpPr>
          <p:cNvPr id="6" name="Title 7">
            <a:extLst>
              <a:ext uri="{FF2B5EF4-FFF2-40B4-BE49-F238E27FC236}">
                <a16:creationId xmlns:a16="http://schemas.microsoft.com/office/drawing/2014/main" id="{F622D469-9F62-4CD3-957D-4C5CE2911E1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308010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Back End Class Diagram </a:t>
            </a:r>
          </a:p>
        </p:txBody>
      </p:sp>
      <p:pic>
        <p:nvPicPr>
          <p:cNvPr id="3" name="Picture 2">
            <a:extLst>
              <a:ext uri="{FF2B5EF4-FFF2-40B4-BE49-F238E27FC236}">
                <a16:creationId xmlns:a16="http://schemas.microsoft.com/office/drawing/2014/main" id="{1AB01982-98CA-4799-BE0C-D4DCB65C9751}"/>
              </a:ext>
            </a:extLst>
          </p:cNvPr>
          <p:cNvPicPr>
            <a:picLocks noChangeAspect="1"/>
          </p:cNvPicPr>
          <p:nvPr/>
        </p:nvPicPr>
        <p:blipFill>
          <a:blip r:embed="rId2"/>
          <a:stretch>
            <a:fillRect/>
          </a:stretch>
        </p:blipFill>
        <p:spPr>
          <a:xfrm>
            <a:off x="369544" y="797636"/>
            <a:ext cx="4676775" cy="12573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itle 7">
            <a:extLst>
              <a:ext uri="{FF2B5EF4-FFF2-40B4-BE49-F238E27FC236}">
                <a16:creationId xmlns:a16="http://schemas.microsoft.com/office/drawing/2014/main" id="{BBBA3B9E-80E7-42A5-B49D-422D901728B7}"/>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56243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Back End Class Diagram </a:t>
            </a:r>
          </a:p>
        </p:txBody>
      </p:sp>
      <p:pic>
        <p:nvPicPr>
          <p:cNvPr id="6" name="Picture 5">
            <a:extLst>
              <a:ext uri="{FF2B5EF4-FFF2-40B4-BE49-F238E27FC236}">
                <a16:creationId xmlns:a16="http://schemas.microsoft.com/office/drawing/2014/main" id="{842091A8-FC8C-4ECA-AAB8-110483D66390}"/>
              </a:ext>
            </a:extLst>
          </p:cNvPr>
          <p:cNvPicPr/>
          <p:nvPr/>
        </p:nvPicPr>
        <p:blipFill rotWithShape="1">
          <a:blip r:embed="rId2"/>
          <a:srcRect l="50226" t="48923" r="32074" b="20396"/>
          <a:stretch/>
        </p:blipFill>
        <p:spPr>
          <a:xfrm>
            <a:off x="581977" y="4252151"/>
            <a:ext cx="1167765" cy="15106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AF48F3F5-6B27-4DEC-B2F9-2FAF9244EAAC}"/>
              </a:ext>
            </a:extLst>
          </p:cNvPr>
          <p:cNvPicPr/>
          <p:nvPr/>
        </p:nvPicPr>
        <p:blipFill rotWithShape="1">
          <a:blip r:embed="rId2"/>
          <a:srcRect l="7924" t="34019" r="77582" b="47187"/>
          <a:stretch/>
        </p:blipFill>
        <p:spPr>
          <a:xfrm>
            <a:off x="518160" y="889635"/>
            <a:ext cx="956311" cy="9253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B3EF4CF1-34A8-4679-9A1E-A4C52FC4BAA1}"/>
              </a:ext>
            </a:extLst>
          </p:cNvPr>
          <p:cNvPicPr/>
          <p:nvPr/>
        </p:nvPicPr>
        <p:blipFill rotWithShape="1">
          <a:blip r:embed="rId2"/>
          <a:srcRect l="23934" t="48951" r="56836" b="36231"/>
          <a:stretch/>
        </p:blipFill>
        <p:spPr>
          <a:xfrm>
            <a:off x="581977" y="2605849"/>
            <a:ext cx="1268730" cy="7296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itle 7">
            <a:extLst>
              <a:ext uri="{FF2B5EF4-FFF2-40B4-BE49-F238E27FC236}">
                <a16:creationId xmlns:a16="http://schemas.microsoft.com/office/drawing/2014/main" id="{F8E9BF3F-4F6C-4F36-A400-40E72BD7A95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97124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534AF87-BCC8-438C-A22A-F0F5C3C8BF72}"/>
              </a:ext>
            </a:extLst>
          </p:cNvPr>
          <p:cNvSpPr>
            <a:spLocks noGrp="1"/>
          </p:cNvSpPr>
          <p:nvPr>
            <p:ph type="title"/>
          </p:nvPr>
        </p:nvSpPr>
        <p:spPr>
          <a:xfrm>
            <a:off x="288521" y="139166"/>
            <a:ext cx="8581043" cy="840400"/>
          </a:xfrm>
        </p:spPr>
        <p:txBody>
          <a:bodyPr/>
          <a:lstStyle/>
          <a:p>
            <a:r>
              <a:rPr lang="en-US" dirty="0"/>
              <a:t>Back End Class Diagram </a:t>
            </a:r>
          </a:p>
        </p:txBody>
      </p:sp>
      <p:pic>
        <p:nvPicPr>
          <p:cNvPr id="2" name="Picture 1">
            <a:extLst>
              <a:ext uri="{FF2B5EF4-FFF2-40B4-BE49-F238E27FC236}">
                <a16:creationId xmlns:a16="http://schemas.microsoft.com/office/drawing/2014/main" id="{F1D48651-9D93-4D11-B2C8-8818712CA756}"/>
              </a:ext>
            </a:extLst>
          </p:cNvPr>
          <p:cNvPicPr>
            <a:picLocks noChangeAspect="1"/>
          </p:cNvPicPr>
          <p:nvPr/>
        </p:nvPicPr>
        <p:blipFill rotWithShape="1">
          <a:blip r:embed="rId2"/>
          <a:srcRect t="13388" r="6052" b="4862"/>
          <a:stretch/>
        </p:blipFill>
        <p:spPr>
          <a:xfrm>
            <a:off x="562865" y="897262"/>
            <a:ext cx="3105149" cy="20478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itle 7">
            <a:extLst>
              <a:ext uri="{FF2B5EF4-FFF2-40B4-BE49-F238E27FC236}">
                <a16:creationId xmlns:a16="http://schemas.microsoft.com/office/drawing/2014/main" id="{8DF7F4DB-385F-41D9-A813-2B7BD91181E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96127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C1E359BD-6A67-432C-80ED-479CA5704B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681" y="1213977"/>
            <a:ext cx="8374637" cy="3853497"/>
          </a:xfrm>
          <a:prstGeom prst="rect">
            <a:avLst/>
          </a:prstGeom>
          <a:solidFill>
            <a:srgbClr val="FFFFFF"/>
          </a:solidFill>
          <a:ln>
            <a:noFill/>
          </a:ln>
        </p:spPr>
      </p:pic>
      <p:sp>
        <p:nvSpPr>
          <p:cNvPr id="4" name="Title 7">
            <a:extLst>
              <a:ext uri="{FF2B5EF4-FFF2-40B4-BE49-F238E27FC236}">
                <a16:creationId xmlns:a16="http://schemas.microsoft.com/office/drawing/2014/main" id="{9712DD8B-5FC2-4A73-9E95-36197DF0968F}"/>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Log in to Web App and load user data to the environment</a:t>
            </a:r>
          </a:p>
        </p:txBody>
      </p:sp>
      <p:sp>
        <p:nvSpPr>
          <p:cNvPr id="6" name="Title 7">
            <a:extLst>
              <a:ext uri="{FF2B5EF4-FFF2-40B4-BE49-F238E27FC236}">
                <a16:creationId xmlns:a16="http://schemas.microsoft.com/office/drawing/2014/main" id="{E1365359-3FD8-46C2-B5AC-3C08F0119EB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1906480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C525C21C-2BBC-4441-B29D-CB0F5F11A4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21" y="1107684"/>
            <a:ext cx="8135302" cy="4869113"/>
          </a:xfrm>
          <a:prstGeom prst="rect">
            <a:avLst/>
          </a:prstGeom>
          <a:solidFill>
            <a:srgbClr val="FFFFFF"/>
          </a:solidFill>
          <a:ln>
            <a:noFill/>
          </a:ln>
        </p:spPr>
      </p:pic>
      <p:sp>
        <p:nvSpPr>
          <p:cNvPr id="4" name="Title 7">
            <a:extLst>
              <a:ext uri="{FF2B5EF4-FFF2-40B4-BE49-F238E27FC236}">
                <a16:creationId xmlns:a16="http://schemas.microsoft.com/office/drawing/2014/main" id="{D1020B2F-39E4-304B-8196-F543E860E0FA}"/>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Create an Event</a:t>
            </a:r>
          </a:p>
        </p:txBody>
      </p:sp>
      <p:sp>
        <p:nvSpPr>
          <p:cNvPr id="6" name="Title 7">
            <a:extLst>
              <a:ext uri="{FF2B5EF4-FFF2-40B4-BE49-F238E27FC236}">
                <a16:creationId xmlns:a16="http://schemas.microsoft.com/office/drawing/2014/main" id="{0E272531-AE89-45FB-AE8E-704FBB3049C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229808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Smart Commute Overview</a:t>
            </a:r>
          </a:p>
        </p:txBody>
      </p:sp>
      <p:sp>
        <p:nvSpPr>
          <p:cNvPr id="4" name="Title 7">
            <a:extLst>
              <a:ext uri="{FF2B5EF4-FFF2-40B4-BE49-F238E27FC236}">
                <a16:creationId xmlns:a16="http://schemas.microsoft.com/office/drawing/2014/main" id="{E7FC9FC5-FBA4-4685-AB8E-809B2B3A637E}"/>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Smart Commute Overview</a:t>
            </a:r>
          </a:p>
        </p:txBody>
      </p:sp>
      <p:sp>
        <p:nvSpPr>
          <p:cNvPr id="2" name="TextBox 1">
            <a:extLst>
              <a:ext uri="{FF2B5EF4-FFF2-40B4-BE49-F238E27FC236}">
                <a16:creationId xmlns:a16="http://schemas.microsoft.com/office/drawing/2014/main" id="{CADFCCAC-F29C-442E-BF84-A774D3644C48}"/>
              </a:ext>
            </a:extLst>
          </p:cNvPr>
          <p:cNvSpPr txBox="1"/>
          <p:nvPr/>
        </p:nvSpPr>
        <p:spPr>
          <a:xfrm>
            <a:off x="288521" y="586458"/>
            <a:ext cx="8420759" cy="5355312"/>
          </a:xfrm>
          <a:prstGeom prst="rect">
            <a:avLst/>
          </a:prstGeom>
          <a:noFill/>
        </p:spPr>
        <p:txBody>
          <a:bodyPr wrap="square" rtlCol="0">
            <a:spAutoFit/>
          </a:bodyPr>
          <a:lstStyle/>
          <a:p>
            <a:pPr algn="just"/>
            <a:r>
              <a:rPr lang="en-US" dirty="0"/>
              <a:t>Nowadays, work routines are getting progressively more hectic over time. People in several industries must quickly to adapt to new routines and appointments, go from one place to the other trying to do not be late, accomplishing that  demands the individual to spend handful minutes on the smartphone using apps and calculates its day routine.</a:t>
            </a:r>
          </a:p>
          <a:p>
            <a:pPr algn="just"/>
            <a:endParaRPr lang="en-US" dirty="0"/>
          </a:p>
          <a:p>
            <a:pPr algn="just"/>
            <a:r>
              <a:rPr lang="en-US" dirty="0"/>
              <a:t>Most of the functionalities of a mapping application depend on the versatility and portability of a Smartphone, which encourages to the main developers to the  development of mobile apps. However, attempts have been made to turn smartphones more “browser-native” and web-oriented as the Firefox OS that was used like a base  for some startup as </a:t>
            </a:r>
            <a:r>
              <a:rPr lang="en-US" dirty="0" err="1"/>
              <a:t>JiPhone</a:t>
            </a:r>
            <a:r>
              <a:rPr lang="en-US" dirty="0"/>
              <a:t> on the development of a successful iOS called </a:t>
            </a:r>
            <a:r>
              <a:rPr lang="en-US" dirty="0" err="1"/>
              <a:t>KaiOS</a:t>
            </a:r>
            <a:r>
              <a:rPr lang="en-US" dirty="0"/>
              <a:t>,  which was installed in very low-end feature phones given excellent results.</a:t>
            </a:r>
          </a:p>
          <a:p>
            <a:pPr algn="just"/>
            <a:endParaRPr lang="en-US" dirty="0"/>
          </a:p>
          <a:p>
            <a:pPr algn="just"/>
            <a:r>
              <a:rPr lang="en-US" dirty="0"/>
              <a:t>The previous statements encourages us to consider the development of a mapping web app exploited the main advantages of web app as compatibility and versatility between devices, free installing and updating, </a:t>
            </a:r>
            <a:r>
              <a:rPr lang="en-US" dirty="0">
                <a:highlight>
                  <a:srgbClr val="FFFF00"/>
                </a:highlight>
              </a:rPr>
              <a:t>multidevice</a:t>
            </a:r>
            <a:r>
              <a:rPr lang="en-US" dirty="0"/>
              <a:t>…</a:t>
            </a:r>
          </a:p>
          <a:p>
            <a:pPr algn="just"/>
            <a:endParaRPr lang="en-US" dirty="0"/>
          </a:p>
          <a:p>
            <a:pPr algn="just"/>
            <a:r>
              <a:rPr lang="en-US" dirty="0"/>
              <a:t>In addition,  the correct delimitation of the web app’s users allows us to design an ad hoc app, which placing our app web in advantageous position with respect to commercial apps that cover a wide range of users.</a:t>
            </a:r>
          </a:p>
        </p:txBody>
      </p:sp>
    </p:spTree>
    <p:extLst>
      <p:ext uri="{BB962C8B-B14F-4D97-AF65-F5344CB8AC3E}">
        <p14:creationId xmlns:p14="http://schemas.microsoft.com/office/powerpoint/2010/main" val="352175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03248041-562D-4B7F-A462-D7AFB90B9183}"/>
              </a:ext>
            </a:extLst>
          </p:cNvPr>
          <p:cNvPicPr/>
          <p:nvPr/>
        </p:nvPicPr>
        <p:blipFill>
          <a:blip r:embed="rId2"/>
          <a:stretch>
            <a:fillRect/>
          </a:stretch>
        </p:blipFill>
        <p:spPr>
          <a:xfrm>
            <a:off x="1877239" y="781050"/>
            <a:ext cx="6052324" cy="5408295"/>
          </a:xfrm>
          <a:prstGeom prst="rect">
            <a:avLst/>
          </a:prstGeom>
        </p:spPr>
      </p:pic>
      <p:sp>
        <p:nvSpPr>
          <p:cNvPr id="4" name="Title 7">
            <a:extLst>
              <a:ext uri="{FF2B5EF4-FFF2-40B4-BE49-F238E27FC236}">
                <a16:creationId xmlns:a16="http://schemas.microsoft.com/office/drawing/2014/main" id="{348C32B2-685E-394D-86AB-27D13867B10A}"/>
              </a:ext>
            </a:extLst>
          </p:cNvPr>
          <p:cNvSpPr>
            <a:spLocks noGrp="1"/>
          </p:cNvSpPr>
          <p:nvPr>
            <p:ph type="title"/>
          </p:nvPr>
        </p:nvSpPr>
        <p:spPr>
          <a:xfrm>
            <a:off x="288521" y="139166"/>
            <a:ext cx="8581043" cy="840400"/>
          </a:xfrm>
        </p:spPr>
        <p:txBody>
          <a:bodyPr/>
          <a:lstStyle/>
          <a:p>
            <a:r>
              <a:rPr lang="en-US" dirty="0"/>
              <a:t>Flow Chart Diagram:</a:t>
            </a:r>
            <a:br>
              <a:rPr lang="en-US" dirty="0"/>
            </a:br>
            <a:endParaRPr lang="en-US" dirty="0"/>
          </a:p>
        </p:txBody>
      </p:sp>
      <p:sp>
        <p:nvSpPr>
          <p:cNvPr id="6" name="Title 7">
            <a:extLst>
              <a:ext uri="{FF2B5EF4-FFF2-40B4-BE49-F238E27FC236}">
                <a16:creationId xmlns:a16="http://schemas.microsoft.com/office/drawing/2014/main" id="{C7ED9B86-C14B-42EA-8AB3-6D4313DE69F5}"/>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pic>
        <p:nvPicPr>
          <p:cNvPr id="7" name="Picture 6">
            <a:extLst>
              <a:ext uri="{FF2B5EF4-FFF2-40B4-BE49-F238E27FC236}">
                <a16:creationId xmlns:a16="http://schemas.microsoft.com/office/drawing/2014/main" id="{8AAE4465-3A3E-4FD0-81FC-4BA62D7A2661}"/>
              </a:ext>
            </a:extLst>
          </p:cNvPr>
          <p:cNvPicPr/>
          <p:nvPr/>
        </p:nvPicPr>
        <p:blipFill rotWithShape="1">
          <a:blip r:embed="rId3" cstate="print">
            <a:extLst>
              <a:ext uri="{28A0092B-C50C-407E-A947-70E740481C1C}">
                <a14:useLocalDpi xmlns:a14="http://schemas.microsoft.com/office/drawing/2010/main" val="0"/>
              </a:ext>
            </a:extLst>
          </a:blip>
          <a:srcRect l="56576" t="6265" r="7250" b="7997"/>
          <a:stretch/>
        </p:blipFill>
        <p:spPr bwMode="auto">
          <a:xfrm>
            <a:off x="574526" y="1471342"/>
            <a:ext cx="1747865" cy="20138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6717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1CC591A0-E451-4324-92AF-EAF5B76CD473}"/>
              </a:ext>
            </a:extLst>
          </p:cNvPr>
          <p:cNvPicPr/>
          <p:nvPr/>
        </p:nvPicPr>
        <p:blipFill>
          <a:blip r:embed="rId2"/>
          <a:stretch>
            <a:fillRect/>
          </a:stretch>
        </p:blipFill>
        <p:spPr>
          <a:xfrm>
            <a:off x="742950" y="1721566"/>
            <a:ext cx="7753350" cy="3502261"/>
          </a:xfrm>
          <a:prstGeom prst="rect">
            <a:avLst/>
          </a:prstGeom>
        </p:spPr>
      </p:pic>
      <p:sp>
        <p:nvSpPr>
          <p:cNvPr id="4" name="Title 7">
            <a:extLst>
              <a:ext uri="{FF2B5EF4-FFF2-40B4-BE49-F238E27FC236}">
                <a16:creationId xmlns:a16="http://schemas.microsoft.com/office/drawing/2014/main" id="{B4F461BA-BB01-7343-9A2A-E7A3A2B21480}"/>
              </a:ext>
            </a:extLst>
          </p:cNvPr>
          <p:cNvSpPr>
            <a:spLocks noGrp="1"/>
          </p:cNvSpPr>
          <p:nvPr>
            <p:ph type="title"/>
          </p:nvPr>
        </p:nvSpPr>
        <p:spPr>
          <a:xfrm>
            <a:off x="288521" y="139166"/>
            <a:ext cx="8581043" cy="840400"/>
          </a:xfrm>
        </p:spPr>
        <p:txBody>
          <a:bodyPr/>
          <a:lstStyle/>
          <a:p>
            <a:r>
              <a:rPr lang="en-US" dirty="0"/>
              <a:t>Sequence Diagram:</a:t>
            </a:r>
            <a:br>
              <a:rPr lang="en-US" dirty="0"/>
            </a:br>
            <a:r>
              <a:rPr lang="en-US" dirty="0"/>
              <a:t>Select an Event on Map</a:t>
            </a:r>
          </a:p>
        </p:txBody>
      </p:sp>
      <p:sp>
        <p:nvSpPr>
          <p:cNvPr id="6" name="Title 7">
            <a:extLst>
              <a:ext uri="{FF2B5EF4-FFF2-40B4-BE49-F238E27FC236}">
                <a16:creationId xmlns:a16="http://schemas.microsoft.com/office/drawing/2014/main" id="{BB22FE5B-8478-47D0-B335-065619D9CF9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Design</a:t>
            </a:r>
          </a:p>
        </p:txBody>
      </p:sp>
    </p:spTree>
    <p:extLst>
      <p:ext uri="{BB962C8B-B14F-4D97-AF65-F5344CB8AC3E}">
        <p14:creationId xmlns:p14="http://schemas.microsoft.com/office/powerpoint/2010/main" val="1541919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26F7AB8F-E679-4674-A6A2-8C0B0F8221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034" y="807409"/>
            <a:ext cx="5944054" cy="2144459"/>
          </a:xfrm>
          <a:prstGeom prst="rect">
            <a:avLst/>
          </a:prstGeom>
          <a:solidFill>
            <a:srgbClr val="FFFFFF"/>
          </a:solidFill>
          <a:ln>
            <a:noFill/>
          </a:ln>
        </p:spPr>
      </p:pic>
      <p:pic>
        <p:nvPicPr>
          <p:cNvPr id="4" name="Picture 3">
            <a:extLst>
              <a:ext uri="{FF2B5EF4-FFF2-40B4-BE49-F238E27FC236}">
                <a16:creationId xmlns:a16="http://schemas.microsoft.com/office/drawing/2014/main" id="{C3F98457-327F-4E1B-BFA7-9A04CCC62F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6" y="3191050"/>
            <a:ext cx="4217669" cy="2750134"/>
          </a:xfrm>
          <a:prstGeom prst="rect">
            <a:avLst/>
          </a:prstGeom>
          <a:solidFill>
            <a:srgbClr val="FFFFFF"/>
          </a:solidFill>
          <a:ln>
            <a:noFill/>
          </a:ln>
        </p:spPr>
      </p:pic>
      <p:sp>
        <p:nvSpPr>
          <p:cNvPr id="6" name="Title 7">
            <a:extLst>
              <a:ext uri="{FF2B5EF4-FFF2-40B4-BE49-F238E27FC236}">
                <a16:creationId xmlns:a16="http://schemas.microsoft.com/office/drawing/2014/main" id="{BB62F3FB-35AE-514A-8528-8CE4B68C62AA}"/>
              </a:ext>
            </a:extLst>
          </p:cNvPr>
          <p:cNvSpPr>
            <a:spLocks noGrp="1"/>
          </p:cNvSpPr>
          <p:nvPr>
            <p:ph type="title"/>
          </p:nvPr>
        </p:nvSpPr>
        <p:spPr>
          <a:xfrm>
            <a:off x="288521" y="139166"/>
            <a:ext cx="8581043" cy="840400"/>
          </a:xfrm>
        </p:spPr>
        <p:txBody>
          <a:bodyPr/>
          <a:lstStyle/>
          <a:p>
            <a:r>
              <a:rPr lang="en-US" dirty="0"/>
              <a:t>GUI User (Authentication interface)</a:t>
            </a:r>
          </a:p>
        </p:txBody>
      </p:sp>
      <p:sp>
        <p:nvSpPr>
          <p:cNvPr id="7" name="Title 7">
            <a:extLst>
              <a:ext uri="{FF2B5EF4-FFF2-40B4-BE49-F238E27FC236}">
                <a16:creationId xmlns:a16="http://schemas.microsoft.com/office/drawing/2014/main" id="{DEA15740-967C-43A3-B390-4945C88607D1}"/>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3148574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pic>
        <p:nvPicPr>
          <p:cNvPr id="3" name="Picture 2">
            <a:extLst>
              <a:ext uri="{FF2B5EF4-FFF2-40B4-BE49-F238E27FC236}">
                <a16:creationId xmlns:a16="http://schemas.microsoft.com/office/drawing/2014/main" id="{8612DEDF-B5FA-45C1-A898-B49E2BD8C3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68" y="715776"/>
            <a:ext cx="7530147" cy="5188371"/>
          </a:xfrm>
          <a:prstGeom prst="rect">
            <a:avLst/>
          </a:prstGeom>
          <a:solidFill>
            <a:srgbClr val="FFFFFF"/>
          </a:solidFill>
          <a:ln>
            <a:noFill/>
          </a:ln>
        </p:spPr>
      </p:pic>
      <p:sp>
        <p:nvSpPr>
          <p:cNvPr id="4" name="Title 7">
            <a:extLst>
              <a:ext uri="{FF2B5EF4-FFF2-40B4-BE49-F238E27FC236}">
                <a16:creationId xmlns:a16="http://schemas.microsoft.com/office/drawing/2014/main" id="{75A9DCCF-41C9-EA4B-BD51-3E67E37CDCDA}"/>
              </a:ext>
            </a:extLst>
          </p:cNvPr>
          <p:cNvSpPr>
            <a:spLocks noGrp="1"/>
          </p:cNvSpPr>
          <p:nvPr>
            <p:ph type="title"/>
          </p:nvPr>
        </p:nvSpPr>
        <p:spPr>
          <a:xfrm>
            <a:off x="288521" y="139166"/>
            <a:ext cx="8581043" cy="840400"/>
          </a:xfrm>
        </p:spPr>
        <p:txBody>
          <a:bodyPr/>
          <a:lstStyle/>
          <a:p>
            <a:r>
              <a:rPr lang="en-US" dirty="0"/>
              <a:t>GUI Calendar (Main Page)</a:t>
            </a:r>
          </a:p>
        </p:txBody>
      </p:sp>
      <p:sp>
        <p:nvSpPr>
          <p:cNvPr id="6" name="Title 7">
            <a:extLst>
              <a:ext uri="{FF2B5EF4-FFF2-40B4-BE49-F238E27FC236}">
                <a16:creationId xmlns:a16="http://schemas.microsoft.com/office/drawing/2014/main" id="{1BE67768-00EF-4CBD-9633-BD6131F61DD3}"/>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1215147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1F27A-B070-4123-96C3-B65494E8EA45}"/>
              </a:ext>
            </a:extLst>
          </p:cNvPr>
          <p:cNvPicPr/>
          <p:nvPr/>
        </p:nvPicPr>
        <p:blipFill rotWithShape="1">
          <a:blip r:embed="rId2" cstate="print">
            <a:extLst>
              <a:ext uri="{28A0092B-C50C-407E-A947-70E740481C1C}">
                <a14:useLocalDpi xmlns:a14="http://schemas.microsoft.com/office/drawing/2010/main" val="0"/>
              </a:ext>
            </a:extLst>
          </a:blip>
          <a:srcRect l="48948"/>
          <a:stretch/>
        </p:blipFill>
        <p:spPr bwMode="auto">
          <a:xfrm>
            <a:off x="945047" y="1631021"/>
            <a:ext cx="3653912" cy="3341278"/>
          </a:xfrm>
          <a:prstGeom prst="rect">
            <a:avLst/>
          </a:prstGeom>
          <a:solidFill>
            <a:srgbClr val="FFFFFF"/>
          </a:solidFill>
          <a:ln>
            <a:noFill/>
          </a:ln>
        </p:spPr>
      </p:pic>
      <p:pic>
        <p:nvPicPr>
          <p:cNvPr id="4" name="Picture 3">
            <a:extLst>
              <a:ext uri="{FF2B5EF4-FFF2-40B4-BE49-F238E27FC236}">
                <a16:creationId xmlns:a16="http://schemas.microsoft.com/office/drawing/2014/main" id="{AE7B0F2E-DD5D-409F-ABE8-CC1CF8C806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59" y="1569935"/>
            <a:ext cx="3602078" cy="3463450"/>
          </a:xfrm>
          <a:prstGeom prst="rect">
            <a:avLst/>
          </a:prstGeom>
          <a:solidFill>
            <a:srgbClr val="FFFFFF"/>
          </a:solidFill>
          <a:ln>
            <a:noFill/>
          </a:ln>
        </p:spPr>
      </p:pic>
      <p:sp>
        <p:nvSpPr>
          <p:cNvPr id="6" name="Title 7">
            <a:extLst>
              <a:ext uri="{FF2B5EF4-FFF2-40B4-BE49-F238E27FC236}">
                <a16:creationId xmlns:a16="http://schemas.microsoft.com/office/drawing/2014/main" id="{31B30B3F-117E-6646-8CA7-4E533B904BBF}"/>
              </a:ext>
            </a:extLst>
          </p:cNvPr>
          <p:cNvSpPr>
            <a:spLocks noGrp="1"/>
          </p:cNvSpPr>
          <p:nvPr>
            <p:ph type="title"/>
          </p:nvPr>
        </p:nvSpPr>
        <p:spPr>
          <a:xfrm>
            <a:off x="288521" y="139166"/>
            <a:ext cx="8581043" cy="840400"/>
          </a:xfrm>
        </p:spPr>
        <p:txBody>
          <a:bodyPr/>
          <a:lstStyle/>
          <a:p>
            <a:r>
              <a:rPr lang="en-US" dirty="0"/>
              <a:t>GUI Event Dialog Form (Popup)</a:t>
            </a:r>
          </a:p>
        </p:txBody>
      </p:sp>
      <p:sp>
        <p:nvSpPr>
          <p:cNvPr id="5" name="Title 7">
            <a:extLst>
              <a:ext uri="{FF2B5EF4-FFF2-40B4-BE49-F238E27FC236}">
                <a16:creationId xmlns:a16="http://schemas.microsoft.com/office/drawing/2014/main" id="{04FC2D2A-3A56-4CE1-99A0-DC68C67B1CD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2055853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7">
            <a:extLst>
              <a:ext uri="{FF2B5EF4-FFF2-40B4-BE49-F238E27FC236}">
                <a16:creationId xmlns:a16="http://schemas.microsoft.com/office/drawing/2014/main" id="{09781880-5914-964B-8C97-8B96D9277B41}"/>
              </a:ext>
            </a:extLst>
          </p:cNvPr>
          <p:cNvSpPr>
            <a:spLocks noGrp="1"/>
          </p:cNvSpPr>
          <p:nvPr>
            <p:ph type="title"/>
          </p:nvPr>
        </p:nvSpPr>
        <p:spPr>
          <a:xfrm>
            <a:off x="288521" y="139166"/>
            <a:ext cx="8581043" cy="840400"/>
          </a:xfrm>
        </p:spPr>
        <p:txBody>
          <a:bodyPr/>
          <a:lstStyle/>
          <a:p>
            <a:r>
              <a:rPr lang="en-US" dirty="0"/>
              <a:t>GUI Setting </a:t>
            </a:r>
          </a:p>
        </p:txBody>
      </p:sp>
      <p:pic>
        <p:nvPicPr>
          <p:cNvPr id="4" name="Picture 3">
            <a:extLst>
              <a:ext uri="{FF2B5EF4-FFF2-40B4-BE49-F238E27FC236}">
                <a16:creationId xmlns:a16="http://schemas.microsoft.com/office/drawing/2014/main" id="{9EF9CF7E-0F6B-E147-BD02-F15CE32E4EC4}"/>
              </a:ext>
            </a:extLst>
          </p:cNvPr>
          <p:cNvPicPr>
            <a:picLocks noChangeAspect="1"/>
          </p:cNvPicPr>
          <p:nvPr/>
        </p:nvPicPr>
        <p:blipFill>
          <a:blip r:embed="rId2"/>
          <a:stretch>
            <a:fillRect/>
          </a:stretch>
        </p:blipFill>
        <p:spPr>
          <a:xfrm>
            <a:off x="288521" y="848948"/>
            <a:ext cx="8302491" cy="4729267"/>
          </a:xfrm>
          <a:prstGeom prst="rect">
            <a:avLst/>
          </a:prstGeom>
        </p:spPr>
      </p:pic>
      <p:sp>
        <p:nvSpPr>
          <p:cNvPr id="6" name="Title 7">
            <a:extLst>
              <a:ext uri="{FF2B5EF4-FFF2-40B4-BE49-F238E27FC236}">
                <a16:creationId xmlns:a16="http://schemas.microsoft.com/office/drawing/2014/main" id="{6099A9F2-6AEF-42A9-8D25-8F5B97B799D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3367690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4" name="Title 7">
            <a:extLst>
              <a:ext uri="{FF2B5EF4-FFF2-40B4-BE49-F238E27FC236}">
                <a16:creationId xmlns:a16="http://schemas.microsoft.com/office/drawing/2014/main" id="{FBFC72F5-45A4-714A-A0E5-B2AD45DB9792}"/>
              </a:ext>
            </a:extLst>
          </p:cNvPr>
          <p:cNvSpPr>
            <a:spLocks noGrp="1"/>
          </p:cNvSpPr>
          <p:nvPr>
            <p:ph type="title"/>
          </p:nvPr>
        </p:nvSpPr>
        <p:spPr>
          <a:xfrm>
            <a:off x="288521" y="139166"/>
            <a:ext cx="8581043" cy="840400"/>
          </a:xfrm>
        </p:spPr>
        <p:txBody>
          <a:bodyPr/>
          <a:lstStyle/>
          <a:p>
            <a:r>
              <a:rPr lang="en-US" dirty="0"/>
              <a:t>GUI Road Map</a:t>
            </a:r>
          </a:p>
        </p:txBody>
      </p:sp>
      <p:sp>
        <p:nvSpPr>
          <p:cNvPr id="7" name="Title 7">
            <a:extLst>
              <a:ext uri="{FF2B5EF4-FFF2-40B4-BE49-F238E27FC236}">
                <a16:creationId xmlns:a16="http://schemas.microsoft.com/office/drawing/2014/main" id="{E18CF9D4-664F-493B-9B71-B13206186BA6}"/>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pic>
        <p:nvPicPr>
          <p:cNvPr id="6" name="Picture 5">
            <a:extLst>
              <a:ext uri="{FF2B5EF4-FFF2-40B4-BE49-F238E27FC236}">
                <a16:creationId xmlns:a16="http://schemas.microsoft.com/office/drawing/2014/main" id="{3095BA34-8FE5-4F42-B4AC-89787CAE1A6B}"/>
              </a:ext>
            </a:extLst>
          </p:cNvPr>
          <p:cNvPicPr>
            <a:picLocks noChangeAspect="1"/>
          </p:cNvPicPr>
          <p:nvPr/>
        </p:nvPicPr>
        <p:blipFill>
          <a:blip r:embed="rId2"/>
          <a:stretch>
            <a:fillRect/>
          </a:stretch>
        </p:blipFill>
        <p:spPr>
          <a:xfrm>
            <a:off x="288521" y="1254035"/>
            <a:ext cx="8591131" cy="4113004"/>
          </a:xfrm>
          <a:prstGeom prst="rect">
            <a:avLst/>
          </a:prstGeom>
        </p:spPr>
      </p:pic>
    </p:spTree>
    <p:extLst>
      <p:ext uri="{BB962C8B-B14F-4D97-AF65-F5344CB8AC3E}">
        <p14:creationId xmlns:p14="http://schemas.microsoft.com/office/powerpoint/2010/main" val="1937632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7">
            <a:extLst>
              <a:ext uri="{FF2B5EF4-FFF2-40B4-BE49-F238E27FC236}">
                <a16:creationId xmlns:a16="http://schemas.microsoft.com/office/drawing/2014/main" id="{3DD0B440-CEAC-9A4B-BE2C-F4DD51A9DB5B}"/>
              </a:ext>
            </a:extLst>
          </p:cNvPr>
          <p:cNvSpPr>
            <a:spLocks noGrp="1"/>
          </p:cNvSpPr>
          <p:nvPr>
            <p:ph type="title"/>
          </p:nvPr>
        </p:nvSpPr>
        <p:spPr>
          <a:xfrm>
            <a:off x="288521" y="139166"/>
            <a:ext cx="8581043" cy="840400"/>
          </a:xfrm>
        </p:spPr>
        <p:txBody>
          <a:bodyPr/>
          <a:lstStyle/>
          <a:p>
            <a:r>
              <a:rPr lang="en-US" dirty="0"/>
              <a:t>Data Base (</a:t>
            </a:r>
            <a:r>
              <a:rPr lang="en-US" dirty="0" err="1"/>
              <a:t>FireBase</a:t>
            </a:r>
            <a:r>
              <a:rPr lang="en-US" dirty="0"/>
              <a:t>)</a:t>
            </a:r>
          </a:p>
        </p:txBody>
      </p:sp>
      <p:pic>
        <p:nvPicPr>
          <p:cNvPr id="4" name="Picture 3">
            <a:extLst>
              <a:ext uri="{FF2B5EF4-FFF2-40B4-BE49-F238E27FC236}">
                <a16:creationId xmlns:a16="http://schemas.microsoft.com/office/drawing/2014/main" id="{0C4FBFCE-4D4F-5444-8FDA-F6D7F332649A}"/>
              </a:ext>
            </a:extLst>
          </p:cNvPr>
          <p:cNvPicPr>
            <a:picLocks noChangeAspect="1"/>
          </p:cNvPicPr>
          <p:nvPr/>
        </p:nvPicPr>
        <p:blipFill>
          <a:blip r:embed="rId2"/>
          <a:stretch>
            <a:fillRect/>
          </a:stretch>
        </p:blipFill>
        <p:spPr>
          <a:xfrm>
            <a:off x="1244183" y="597863"/>
            <a:ext cx="6745573" cy="5502150"/>
          </a:xfrm>
          <a:prstGeom prst="rect">
            <a:avLst/>
          </a:prstGeom>
        </p:spPr>
      </p:pic>
      <p:sp>
        <p:nvSpPr>
          <p:cNvPr id="6" name="Title 7">
            <a:extLst>
              <a:ext uri="{FF2B5EF4-FFF2-40B4-BE49-F238E27FC236}">
                <a16:creationId xmlns:a16="http://schemas.microsoft.com/office/drawing/2014/main" id="{830A2370-FF83-4384-8D30-C487726B0C86}"/>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2328953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7">
            <a:extLst>
              <a:ext uri="{FF2B5EF4-FFF2-40B4-BE49-F238E27FC236}">
                <a16:creationId xmlns:a16="http://schemas.microsoft.com/office/drawing/2014/main" id="{0F3BBBA1-F077-FF43-938F-F538499761F0}"/>
              </a:ext>
            </a:extLst>
          </p:cNvPr>
          <p:cNvSpPr>
            <a:spLocks noGrp="1"/>
          </p:cNvSpPr>
          <p:nvPr>
            <p:ph type="title"/>
          </p:nvPr>
        </p:nvSpPr>
        <p:spPr>
          <a:xfrm>
            <a:off x="288521" y="139166"/>
            <a:ext cx="8581043" cy="840400"/>
          </a:xfrm>
        </p:spPr>
        <p:txBody>
          <a:bodyPr/>
          <a:lstStyle/>
          <a:p>
            <a:r>
              <a:rPr lang="en-US" dirty="0"/>
              <a:t>Structure of Web App code</a:t>
            </a:r>
          </a:p>
        </p:txBody>
      </p:sp>
      <p:sp>
        <p:nvSpPr>
          <p:cNvPr id="4" name="Title 7">
            <a:extLst>
              <a:ext uri="{FF2B5EF4-FFF2-40B4-BE49-F238E27FC236}">
                <a16:creationId xmlns:a16="http://schemas.microsoft.com/office/drawing/2014/main" id="{2229076D-666B-4B56-9677-38FC5D2C3FB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graphicFrame>
        <p:nvGraphicFramePr>
          <p:cNvPr id="7" name="Diagram 6">
            <a:extLst>
              <a:ext uri="{FF2B5EF4-FFF2-40B4-BE49-F238E27FC236}">
                <a16:creationId xmlns:a16="http://schemas.microsoft.com/office/drawing/2014/main" id="{837254C7-BCBA-4A8F-B3DD-22983F0C13E3}"/>
              </a:ext>
            </a:extLst>
          </p:cNvPr>
          <p:cNvGraphicFramePr/>
          <p:nvPr>
            <p:extLst>
              <p:ext uri="{D42A27DB-BD31-4B8C-83A1-F6EECF244321}">
                <p14:modId xmlns:p14="http://schemas.microsoft.com/office/powerpoint/2010/main" val="851251245"/>
              </p:ext>
            </p:extLst>
          </p:nvPr>
        </p:nvGraphicFramePr>
        <p:xfrm>
          <a:off x="3386138" y="93789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767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7">
            <a:extLst>
              <a:ext uri="{FF2B5EF4-FFF2-40B4-BE49-F238E27FC236}">
                <a16:creationId xmlns:a16="http://schemas.microsoft.com/office/drawing/2014/main" id="{0F3BBBA1-F077-FF43-938F-F538499761F0}"/>
              </a:ext>
            </a:extLst>
          </p:cNvPr>
          <p:cNvSpPr>
            <a:spLocks noGrp="1"/>
          </p:cNvSpPr>
          <p:nvPr>
            <p:ph type="title"/>
          </p:nvPr>
        </p:nvSpPr>
        <p:spPr>
          <a:xfrm>
            <a:off x="288521" y="139166"/>
            <a:ext cx="8581043" cy="840400"/>
          </a:xfrm>
        </p:spPr>
        <p:txBody>
          <a:bodyPr/>
          <a:lstStyle/>
          <a:p>
            <a:r>
              <a:rPr lang="en-US" dirty="0"/>
              <a:t>Structure of </a:t>
            </a:r>
            <a:r>
              <a:rPr lang="en-US"/>
              <a:t>Web App code</a:t>
            </a:r>
            <a:endParaRPr lang="en-US" dirty="0"/>
          </a:p>
        </p:txBody>
      </p:sp>
      <p:sp>
        <p:nvSpPr>
          <p:cNvPr id="4" name="Title 7">
            <a:extLst>
              <a:ext uri="{FF2B5EF4-FFF2-40B4-BE49-F238E27FC236}">
                <a16:creationId xmlns:a16="http://schemas.microsoft.com/office/drawing/2014/main" id="{2229076D-666B-4B56-9677-38FC5D2C3FB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grpSp>
        <p:nvGrpSpPr>
          <p:cNvPr id="14" name="Group 13">
            <a:extLst>
              <a:ext uri="{FF2B5EF4-FFF2-40B4-BE49-F238E27FC236}">
                <a16:creationId xmlns:a16="http://schemas.microsoft.com/office/drawing/2014/main" id="{4CCD0917-955F-48C8-93BD-68F802A93196}"/>
              </a:ext>
            </a:extLst>
          </p:cNvPr>
          <p:cNvGrpSpPr/>
          <p:nvPr/>
        </p:nvGrpSpPr>
        <p:grpSpPr>
          <a:xfrm>
            <a:off x="141779" y="938205"/>
            <a:ext cx="3257074" cy="3040176"/>
            <a:chOff x="4386500" y="1320336"/>
            <a:chExt cx="3257074" cy="3040176"/>
          </a:xfrm>
        </p:grpSpPr>
        <p:sp>
          <p:nvSpPr>
            <p:cNvPr id="8" name="Oval 7">
              <a:extLst>
                <a:ext uri="{FF2B5EF4-FFF2-40B4-BE49-F238E27FC236}">
                  <a16:creationId xmlns:a16="http://schemas.microsoft.com/office/drawing/2014/main" id="{FCE1CCA9-1D10-4532-8534-15193B8F4121}"/>
                </a:ext>
              </a:extLst>
            </p:cNvPr>
            <p:cNvSpPr/>
            <p:nvPr/>
          </p:nvSpPr>
          <p:spPr>
            <a:xfrm>
              <a:off x="4486276" y="1419904"/>
              <a:ext cx="3001161" cy="1042263"/>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10" name="Group 9">
              <a:extLst>
                <a:ext uri="{FF2B5EF4-FFF2-40B4-BE49-F238E27FC236}">
                  <a16:creationId xmlns:a16="http://schemas.microsoft.com/office/drawing/2014/main" id="{7AEE08B1-E22D-41AD-80BD-7AB590365F5B}"/>
                </a:ext>
              </a:extLst>
            </p:cNvPr>
            <p:cNvGrpSpPr/>
            <p:nvPr/>
          </p:nvGrpSpPr>
          <p:grpSpPr>
            <a:xfrm>
              <a:off x="4801017" y="1539965"/>
              <a:ext cx="1046916" cy="1046916"/>
              <a:chOff x="2233422" y="406254"/>
              <a:chExt cx="1046916" cy="1046916"/>
            </a:xfrm>
          </p:grpSpPr>
          <p:sp>
            <p:nvSpPr>
              <p:cNvPr id="11" name="Oval 10">
                <a:extLst>
                  <a:ext uri="{FF2B5EF4-FFF2-40B4-BE49-F238E27FC236}">
                    <a16:creationId xmlns:a16="http://schemas.microsoft.com/office/drawing/2014/main" id="{41B987CD-D9C3-4E13-A5C1-ED6DECA70E2E}"/>
                  </a:ext>
                </a:extLst>
              </p:cNvPr>
              <p:cNvSpPr/>
              <p:nvPr/>
            </p:nvSpPr>
            <p:spPr>
              <a:xfrm>
                <a:off x="2233422" y="406254"/>
                <a:ext cx="1046916" cy="1046916"/>
              </a:xfrm>
              <a:prstGeom prst="ellipse">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2" name="Oval 4">
                <a:extLst>
                  <a:ext uri="{FF2B5EF4-FFF2-40B4-BE49-F238E27FC236}">
                    <a16:creationId xmlns:a16="http://schemas.microsoft.com/office/drawing/2014/main" id="{4F178CC6-EA62-43B6-9AAF-22DE50795C1E}"/>
                  </a:ext>
                </a:extLst>
              </p:cNvPr>
              <p:cNvSpPr txBox="1"/>
              <p:nvPr/>
            </p:nvSpPr>
            <p:spPr>
              <a:xfrm>
                <a:off x="2386739" y="559571"/>
                <a:ext cx="740282" cy="7402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Edit </a:t>
                </a:r>
                <a:r>
                  <a:rPr lang="en-US" sz="2300" kern="1200" dirty="0" err="1"/>
                  <a:t>tex</a:t>
                </a:r>
                <a:endParaRPr lang="en-US" sz="2300" kern="1200" dirty="0"/>
              </a:p>
            </p:txBody>
          </p:sp>
        </p:grpSp>
        <p:sp>
          <p:nvSpPr>
            <p:cNvPr id="7" name="Shape 6">
              <a:extLst>
                <a:ext uri="{FF2B5EF4-FFF2-40B4-BE49-F238E27FC236}">
                  <a16:creationId xmlns:a16="http://schemas.microsoft.com/office/drawing/2014/main" id="{82E50BF4-F8BC-432E-AAE2-0066DCA537EB}"/>
                </a:ext>
              </a:extLst>
            </p:cNvPr>
            <p:cNvSpPr/>
            <p:nvPr/>
          </p:nvSpPr>
          <p:spPr>
            <a:xfrm>
              <a:off x="4386500" y="1320336"/>
              <a:ext cx="3257074" cy="2605659"/>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3" name="Arrow: Down 12">
              <a:extLst>
                <a:ext uri="{FF2B5EF4-FFF2-40B4-BE49-F238E27FC236}">
                  <a16:creationId xmlns:a16="http://schemas.microsoft.com/office/drawing/2014/main" id="{15939AF5-6958-4335-97AC-64E0C72BCFE2}"/>
                </a:ext>
              </a:extLst>
            </p:cNvPr>
            <p:cNvSpPr/>
            <p:nvPr/>
          </p:nvSpPr>
          <p:spPr>
            <a:xfrm>
              <a:off x="5774115" y="3988275"/>
              <a:ext cx="581620" cy="372237"/>
            </a:xfrm>
            <a:prstGeom prst="downArrow">
              <a:avLst/>
            </a:prstGeom>
          </p:spPr>
          <p:style>
            <a:lnRef idx="3">
              <a:schemeClr val="lt1">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dk1">
                <a:hueOff val="0"/>
                <a:satOff val="0"/>
                <a:lumOff val="0"/>
                <a:alphaOff val="0"/>
              </a:schemeClr>
            </a:fontRef>
          </p:style>
        </p:sp>
      </p:grpSp>
      <p:graphicFrame>
        <p:nvGraphicFramePr>
          <p:cNvPr id="16" name="Diagram 15">
            <a:extLst>
              <a:ext uri="{FF2B5EF4-FFF2-40B4-BE49-F238E27FC236}">
                <a16:creationId xmlns:a16="http://schemas.microsoft.com/office/drawing/2014/main" id="{D21530E6-CFAB-4FC8-9E7D-38A85CC63EDC}"/>
              </a:ext>
            </a:extLst>
          </p:cNvPr>
          <p:cNvGraphicFramePr/>
          <p:nvPr>
            <p:extLst>
              <p:ext uri="{D42A27DB-BD31-4B8C-83A1-F6EECF244321}">
                <p14:modId xmlns:p14="http://schemas.microsoft.com/office/powerpoint/2010/main" val="99291857"/>
              </p:ext>
            </p:extLst>
          </p:nvPr>
        </p:nvGraphicFramePr>
        <p:xfrm>
          <a:off x="3657233" y="1120884"/>
          <a:ext cx="4729949" cy="333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10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r>
              <a:rPr lang="en-US" dirty="0"/>
              <a:t>Idea</a:t>
            </a:r>
          </a:p>
        </p:txBody>
      </p:sp>
      <p:pic>
        <p:nvPicPr>
          <p:cNvPr id="6" name="Picture 5">
            <a:extLst>
              <a:ext uri="{FF2B5EF4-FFF2-40B4-BE49-F238E27FC236}">
                <a16:creationId xmlns:a16="http://schemas.microsoft.com/office/drawing/2014/main" id="{5B9E5D5A-3B8D-4D39-8107-0F560AD84E3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54" y="2164384"/>
            <a:ext cx="7753176" cy="3971846"/>
          </a:xfrm>
          <a:prstGeom prst="rect">
            <a:avLst/>
          </a:prstGeom>
          <a:noFill/>
          <a:ln>
            <a:noFill/>
          </a:ln>
        </p:spPr>
      </p:pic>
      <p:sp>
        <p:nvSpPr>
          <p:cNvPr id="7" name="Title 7">
            <a:extLst>
              <a:ext uri="{FF2B5EF4-FFF2-40B4-BE49-F238E27FC236}">
                <a16:creationId xmlns:a16="http://schemas.microsoft.com/office/drawing/2014/main" id="{51B4F57B-CB0B-4F94-B630-9EB8469F0DF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Idea</a:t>
            </a:r>
          </a:p>
        </p:txBody>
      </p:sp>
      <p:sp>
        <p:nvSpPr>
          <p:cNvPr id="8" name="TextBox 7">
            <a:extLst>
              <a:ext uri="{FF2B5EF4-FFF2-40B4-BE49-F238E27FC236}">
                <a16:creationId xmlns:a16="http://schemas.microsoft.com/office/drawing/2014/main" id="{64F09496-E56D-4E08-AD3E-16A53FFF3AB4}"/>
              </a:ext>
            </a:extLst>
          </p:cNvPr>
          <p:cNvSpPr txBox="1"/>
          <p:nvPr/>
        </p:nvSpPr>
        <p:spPr>
          <a:xfrm>
            <a:off x="274436" y="590640"/>
            <a:ext cx="8750805" cy="1477328"/>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Smart Commute intends to construct a </a:t>
            </a:r>
            <a:r>
              <a:rPr lang="en-US" dirty="0"/>
              <a:t>simple but very useful application ad hoc dedicated  to who need to schedule their events considering also the geographical location of each event, but, reducing the additional functionality provided by commercial applications, which generically satisfies more needs than our users need</a:t>
            </a:r>
            <a:r>
              <a:rPr lang="en-US"/>
              <a:t>, making the </a:t>
            </a:r>
            <a:r>
              <a:rPr lang="en-US" dirty="0"/>
              <a:t>user experience more complicated and less optimized. </a:t>
            </a:r>
          </a:p>
        </p:txBody>
      </p:sp>
    </p:spTree>
    <p:extLst>
      <p:ext uri="{BB962C8B-B14F-4D97-AF65-F5344CB8AC3E}">
        <p14:creationId xmlns:p14="http://schemas.microsoft.com/office/powerpoint/2010/main" val="118940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lternate Process 16">
            <a:extLst>
              <a:ext uri="{FF2B5EF4-FFF2-40B4-BE49-F238E27FC236}">
                <a16:creationId xmlns:a16="http://schemas.microsoft.com/office/drawing/2014/main" id="{2A159CA2-3FB0-524B-9368-B349C3D156E6}"/>
              </a:ext>
            </a:extLst>
          </p:cNvPr>
          <p:cNvSpPr/>
          <p:nvPr/>
        </p:nvSpPr>
        <p:spPr>
          <a:xfrm>
            <a:off x="1060135" y="682257"/>
            <a:ext cx="2462981" cy="5435724"/>
          </a:xfrm>
          <a:prstGeom prst="flowChartAlternateProcess">
            <a:avLst/>
          </a:prstGeom>
          <a:solidFill>
            <a:schemeClr val="bg1"/>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Alternate Process 15">
            <a:extLst>
              <a:ext uri="{FF2B5EF4-FFF2-40B4-BE49-F238E27FC236}">
                <a16:creationId xmlns:a16="http://schemas.microsoft.com/office/drawing/2014/main" id="{957F910B-9AFF-B349-8C81-17282D3692CC}"/>
              </a:ext>
            </a:extLst>
          </p:cNvPr>
          <p:cNvSpPr/>
          <p:nvPr/>
        </p:nvSpPr>
        <p:spPr>
          <a:xfrm>
            <a:off x="5327522" y="682257"/>
            <a:ext cx="2462981" cy="5435724"/>
          </a:xfrm>
          <a:prstGeom prst="flowChartAlternateProcess">
            <a:avLst/>
          </a:prstGeom>
          <a:solidFill>
            <a:schemeClr val="bg1"/>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453FDD9-11FD-4D1F-849C-B69BF71F03B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97289" y="1067780"/>
            <a:ext cx="788670" cy="688975"/>
          </a:xfrm>
          <a:prstGeom prst="rect">
            <a:avLst/>
          </a:prstGeom>
        </p:spPr>
      </p:pic>
      <p:pic>
        <p:nvPicPr>
          <p:cNvPr id="4" name="Picture 3">
            <a:extLst>
              <a:ext uri="{FF2B5EF4-FFF2-40B4-BE49-F238E27FC236}">
                <a16:creationId xmlns:a16="http://schemas.microsoft.com/office/drawing/2014/main" id="{9353C65A-E5B9-46FB-9474-C065B94785D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34028" y="2077104"/>
            <a:ext cx="662940" cy="657225"/>
          </a:xfrm>
          <a:prstGeom prst="rect">
            <a:avLst/>
          </a:prstGeom>
        </p:spPr>
      </p:pic>
      <p:pic>
        <p:nvPicPr>
          <p:cNvPr id="6" name="Picture 5">
            <a:extLst>
              <a:ext uri="{FF2B5EF4-FFF2-40B4-BE49-F238E27FC236}">
                <a16:creationId xmlns:a16="http://schemas.microsoft.com/office/drawing/2014/main" id="{8A8206F3-8FBC-47E0-A535-6C764D8D98D6}"/>
              </a:ext>
            </a:extLst>
          </p:cNvPr>
          <p:cNvPicPr/>
          <p:nvPr/>
        </p:nvPicPr>
        <p:blipFill>
          <a:blip r:embed="rId4">
            <a:extLst>
              <a:ext uri="{28A0092B-C50C-407E-A947-70E740481C1C}">
                <a14:useLocalDpi xmlns:a14="http://schemas.microsoft.com/office/drawing/2010/main" val="0"/>
              </a:ext>
            </a:extLst>
          </a:blip>
          <a:stretch>
            <a:fillRect/>
          </a:stretch>
        </p:blipFill>
        <p:spPr>
          <a:xfrm>
            <a:off x="1876878" y="3152991"/>
            <a:ext cx="720090" cy="544830"/>
          </a:xfrm>
          <a:prstGeom prst="rect">
            <a:avLst/>
          </a:prstGeom>
        </p:spPr>
      </p:pic>
      <p:pic>
        <p:nvPicPr>
          <p:cNvPr id="7" name="Picture 6">
            <a:extLst>
              <a:ext uri="{FF2B5EF4-FFF2-40B4-BE49-F238E27FC236}">
                <a16:creationId xmlns:a16="http://schemas.microsoft.com/office/drawing/2014/main" id="{471E7823-943B-483A-BA69-AAF19535E7D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001747" y="4135921"/>
            <a:ext cx="550545" cy="678180"/>
          </a:xfrm>
          <a:prstGeom prst="rect">
            <a:avLst/>
          </a:prstGeom>
        </p:spPr>
      </p:pic>
      <p:pic>
        <p:nvPicPr>
          <p:cNvPr id="8" name="Picture 7">
            <a:extLst>
              <a:ext uri="{FF2B5EF4-FFF2-40B4-BE49-F238E27FC236}">
                <a16:creationId xmlns:a16="http://schemas.microsoft.com/office/drawing/2014/main" id="{26F7AB8F-E679-4674-A6A2-8C0B0F8221A1}"/>
              </a:ext>
            </a:extLst>
          </p:cNvPr>
          <p:cNvPicPr/>
          <p:nvPr/>
        </p:nvPicPr>
        <p:blipFill rotWithShape="1">
          <a:blip r:embed="rId6" cstate="print">
            <a:extLst>
              <a:ext uri="{28A0092B-C50C-407E-A947-70E740481C1C}">
                <a14:useLocalDpi xmlns:a14="http://schemas.microsoft.com/office/drawing/2010/main" val="0"/>
              </a:ext>
            </a:extLst>
          </a:blip>
          <a:srcRect l="40437" t="42532" r="50764" b="33256"/>
          <a:stretch/>
        </p:blipFill>
        <p:spPr bwMode="auto">
          <a:xfrm>
            <a:off x="2030957" y="5252201"/>
            <a:ext cx="521335" cy="517525"/>
          </a:xfrm>
          <a:prstGeom prst="rect">
            <a:avLst/>
          </a:prstGeom>
          <a:solidFill>
            <a:srgbClr val="FFFFFF"/>
          </a:solidFill>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6EE91210-E8C9-4A18-BAB5-57ADC9C78EEE}"/>
              </a:ext>
            </a:extLst>
          </p:cNvPr>
          <p:cNvPicPr>
            <a:picLocks noChangeAspect="1"/>
          </p:cNvPicPr>
          <p:nvPr/>
        </p:nvPicPr>
        <p:blipFill>
          <a:blip r:embed="rId7"/>
          <a:stretch>
            <a:fillRect/>
          </a:stretch>
        </p:blipFill>
        <p:spPr>
          <a:xfrm>
            <a:off x="5499960" y="979566"/>
            <a:ext cx="2118102" cy="961390"/>
          </a:xfrm>
          <a:prstGeom prst="rect">
            <a:avLst/>
          </a:prstGeom>
        </p:spPr>
      </p:pic>
      <p:pic>
        <p:nvPicPr>
          <p:cNvPr id="9" name="Picture 8">
            <a:extLst>
              <a:ext uri="{FF2B5EF4-FFF2-40B4-BE49-F238E27FC236}">
                <a16:creationId xmlns:a16="http://schemas.microsoft.com/office/drawing/2014/main" id="{6031617F-D018-4442-854B-9C8A4FE06254}"/>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6283739" y="2405717"/>
            <a:ext cx="550545" cy="496570"/>
          </a:xfrm>
          <a:prstGeom prst="rect">
            <a:avLst/>
          </a:prstGeom>
        </p:spPr>
      </p:pic>
      <p:pic>
        <p:nvPicPr>
          <p:cNvPr id="10" name="Picture 9">
            <a:extLst>
              <a:ext uri="{FF2B5EF4-FFF2-40B4-BE49-F238E27FC236}">
                <a16:creationId xmlns:a16="http://schemas.microsoft.com/office/drawing/2014/main" id="{1F35F626-C67A-422C-BF27-319657E64488}"/>
              </a:ext>
            </a:extLst>
          </p:cNvPr>
          <p:cNvPicPr/>
          <p:nvPr/>
        </p:nvPicPr>
        <p:blipFill>
          <a:blip r:embed="rId9">
            <a:extLst>
              <a:ext uri="{28A0092B-C50C-407E-A947-70E740481C1C}">
                <a14:useLocalDpi xmlns:a14="http://schemas.microsoft.com/office/drawing/2010/main" val="0"/>
              </a:ext>
            </a:extLst>
          </a:blip>
          <a:stretch>
            <a:fillRect/>
          </a:stretch>
        </p:blipFill>
        <p:spPr>
          <a:xfrm>
            <a:off x="6156723" y="3237806"/>
            <a:ext cx="810895" cy="867410"/>
          </a:xfrm>
          <a:prstGeom prst="rect">
            <a:avLst/>
          </a:prstGeom>
        </p:spPr>
      </p:pic>
      <p:pic>
        <p:nvPicPr>
          <p:cNvPr id="11" name="Picture 10">
            <a:extLst>
              <a:ext uri="{FF2B5EF4-FFF2-40B4-BE49-F238E27FC236}">
                <a16:creationId xmlns:a16="http://schemas.microsoft.com/office/drawing/2014/main" id="{D46E8A98-373A-4869-A7DE-8D8D01131C20}"/>
              </a:ext>
            </a:extLst>
          </p:cNvPr>
          <p:cNvPicPr/>
          <p:nvPr/>
        </p:nvPicPr>
        <p:blipFill>
          <a:blip r:embed="rId10">
            <a:extLst>
              <a:ext uri="{28A0092B-C50C-407E-A947-70E740481C1C}">
                <a14:useLocalDpi xmlns:a14="http://schemas.microsoft.com/office/drawing/2010/main" val="0"/>
              </a:ext>
            </a:extLst>
          </a:blip>
          <a:stretch>
            <a:fillRect/>
          </a:stretch>
        </p:blipFill>
        <p:spPr>
          <a:xfrm>
            <a:off x="6198204" y="4609264"/>
            <a:ext cx="821690" cy="901700"/>
          </a:xfrm>
          <a:prstGeom prst="rect">
            <a:avLst/>
          </a:prstGeom>
        </p:spPr>
      </p:pic>
      <p:sp>
        <p:nvSpPr>
          <p:cNvPr id="12" name="Title 7">
            <a:extLst>
              <a:ext uri="{FF2B5EF4-FFF2-40B4-BE49-F238E27FC236}">
                <a16:creationId xmlns:a16="http://schemas.microsoft.com/office/drawing/2014/main" id="{1B73CFCF-A9F2-FE4D-9CCE-DCDC3E40548C}"/>
              </a:ext>
            </a:extLst>
          </p:cNvPr>
          <p:cNvSpPr>
            <a:spLocks noGrp="1"/>
          </p:cNvSpPr>
          <p:nvPr>
            <p:ph type="title"/>
          </p:nvPr>
        </p:nvSpPr>
        <p:spPr>
          <a:xfrm>
            <a:off x="288521" y="139166"/>
            <a:ext cx="8581043" cy="840400"/>
          </a:xfrm>
        </p:spPr>
        <p:txBody>
          <a:bodyPr/>
          <a:lstStyle/>
          <a:p>
            <a:r>
              <a:rPr lang="en-US" dirty="0"/>
              <a:t>Used Tools</a:t>
            </a:r>
          </a:p>
        </p:txBody>
      </p:sp>
      <p:sp>
        <p:nvSpPr>
          <p:cNvPr id="14" name="Title 7">
            <a:extLst>
              <a:ext uri="{FF2B5EF4-FFF2-40B4-BE49-F238E27FC236}">
                <a16:creationId xmlns:a16="http://schemas.microsoft.com/office/drawing/2014/main" id="{BEF2E179-C5B5-403C-ADE4-892500ED5A62}"/>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Implementation</a:t>
            </a:r>
          </a:p>
        </p:txBody>
      </p:sp>
    </p:spTree>
    <p:extLst>
      <p:ext uri="{BB962C8B-B14F-4D97-AF65-F5344CB8AC3E}">
        <p14:creationId xmlns:p14="http://schemas.microsoft.com/office/powerpoint/2010/main" val="601501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Test Report</a:t>
            </a:r>
          </a:p>
        </p:txBody>
      </p:sp>
      <p:sp>
        <p:nvSpPr>
          <p:cNvPr id="4" name="Title 7">
            <a:extLst>
              <a:ext uri="{FF2B5EF4-FFF2-40B4-BE49-F238E27FC236}">
                <a16:creationId xmlns:a16="http://schemas.microsoft.com/office/drawing/2014/main" id="{1A338DFA-3877-4C3A-BE59-91130E2B956E}"/>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Testing</a:t>
            </a:r>
          </a:p>
        </p:txBody>
      </p:sp>
    </p:spTree>
    <p:extLst>
      <p:ext uri="{BB962C8B-B14F-4D97-AF65-F5344CB8AC3E}">
        <p14:creationId xmlns:p14="http://schemas.microsoft.com/office/powerpoint/2010/main" val="8820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7">
            <a:extLst>
              <a:ext uri="{FF2B5EF4-FFF2-40B4-BE49-F238E27FC236}">
                <a16:creationId xmlns:a16="http://schemas.microsoft.com/office/drawing/2014/main" id="{AC0A49BD-7F39-ED49-B03A-E24A74FBF698}"/>
              </a:ext>
            </a:extLst>
          </p:cNvPr>
          <p:cNvSpPr>
            <a:spLocks noGrp="1"/>
          </p:cNvSpPr>
          <p:nvPr>
            <p:ph type="title"/>
          </p:nvPr>
        </p:nvSpPr>
        <p:spPr>
          <a:xfrm>
            <a:off x="288521" y="139166"/>
            <a:ext cx="8581043" cy="840400"/>
          </a:xfrm>
        </p:spPr>
        <p:txBody>
          <a:bodyPr/>
          <a:lstStyle/>
          <a:p>
            <a:r>
              <a:rPr lang="en-US" dirty="0"/>
              <a:t>Conclusion and Future work</a:t>
            </a:r>
          </a:p>
        </p:txBody>
      </p:sp>
      <p:sp>
        <p:nvSpPr>
          <p:cNvPr id="4" name="Title 7">
            <a:extLst>
              <a:ext uri="{FF2B5EF4-FFF2-40B4-BE49-F238E27FC236}">
                <a16:creationId xmlns:a16="http://schemas.microsoft.com/office/drawing/2014/main" id="{E909A731-1901-40D3-B042-530948AE2DF4}"/>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Conclusion and Future </a:t>
            </a:r>
          </a:p>
        </p:txBody>
      </p:sp>
    </p:spTree>
    <p:extLst>
      <p:ext uri="{BB962C8B-B14F-4D97-AF65-F5344CB8AC3E}">
        <p14:creationId xmlns:p14="http://schemas.microsoft.com/office/powerpoint/2010/main" val="102700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3" name="Title 2">
            <a:extLst>
              <a:ext uri="{FF2B5EF4-FFF2-40B4-BE49-F238E27FC236}">
                <a16:creationId xmlns:a16="http://schemas.microsoft.com/office/drawing/2014/main" id="{452E98A1-2FF3-4932-BEC2-6642B8F545BF}"/>
              </a:ext>
            </a:extLst>
          </p:cNvPr>
          <p:cNvSpPr>
            <a:spLocks noGrp="1"/>
          </p:cNvSpPr>
          <p:nvPr>
            <p:ph type="title"/>
          </p:nvPr>
        </p:nvSpPr>
        <p:spPr/>
        <p:txBody>
          <a:bodyPr/>
          <a:lstStyle/>
          <a:p>
            <a:r>
              <a:rPr lang="en-US" dirty="0"/>
              <a:t>Idea</a:t>
            </a:r>
          </a:p>
        </p:txBody>
      </p:sp>
      <p:sp>
        <p:nvSpPr>
          <p:cNvPr id="7" name="Title 7">
            <a:extLst>
              <a:ext uri="{FF2B5EF4-FFF2-40B4-BE49-F238E27FC236}">
                <a16:creationId xmlns:a16="http://schemas.microsoft.com/office/drawing/2014/main" id="{51B4F57B-CB0B-4F94-B630-9EB8469F0DFC}"/>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Idea</a:t>
            </a:r>
          </a:p>
        </p:txBody>
      </p:sp>
    </p:spTree>
    <p:extLst>
      <p:ext uri="{BB962C8B-B14F-4D97-AF65-F5344CB8AC3E}">
        <p14:creationId xmlns:p14="http://schemas.microsoft.com/office/powerpoint/2010/main" val="204171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sp>
        <p:nvSpPr>
          <p:cNvPr id="8" name="Title 7">
            <a:extLst>
              <a:ext uri="{FF2B5EF4-FFF2-40B4-BE49-F238E27FC236}">
                <a16:creationId xmlns:a16="http://schemas.microsoft.com/office/drawing/2014/main" id="{02475DE5-F529-334B-96D9-B523B5025398}"/>
              </a:ext>
            </a:extLst>
          </p:cNvPr>
          <p:cNvSpPr>
            <a:spLocks noGrp="1"/>
          </p:cNvSpPr>
          <p:nvPr>
            <p:ph type="title"/>
          </p:nvPr>
        </p:nvSpPr>
        <p:spPr/>
        <p:txBody>
          <a:bodyPr/>
          <a:lstStyle/>
          <a:p>
            <a:r>
              <a:rPr lang="en-US" dirty="0"/>
              <a:t>Objective</a:t>
            </a:r>
          </a:p>
        </p:txBody>
      </p:sp>
      <p:sp>
        <p:nvSpPr>
          <p:cNvPr id="4" name="Title 7">
            <a:extLst>
              <a:ext uri="{FF2B5EF4-FFF2-40B4-BE49-F238E27FC236}">
                <a16:creationId xmlns:a16="http://schemas.microsoft.com/office/drawing/2014/main" id="{22569F4B-FAC5-46FA-BB35-76D4E48F215F}"/>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Objective</a:t>
            </a:r>
          </a:p>
        </p:txBody>
      </p:sp>
      <p:sp>
        <p:nvSpPr>
          <p:cNvPr id="2" name="Rectangle 1">
            <a:extLst>
              <a:ext uri="{FF2B5EF4-FFF2-40B4-BE49-F238E27FC236}">
                <a16:creationId xmlns:a16="http://schemas.microsoft.com/office/drawing/2014/main" id="{7636B5F8-13DD-49CA-A1C8-24656D8CBDCB}"/>
              </a:ext>
            </a:extLst>
          </p:cNvPr>
          <p:cNvSpPr/>
          <p:nvPr/>
        </p:nvSpPr>
        <p:spPr>
          <a:xfrm>
            <a:off x="1469984" y="1640912"/>
            <a:ext cx="6510759" cy="2540824"/>
          </a:xfrm>
          <a:prstGeom prst="rect">
            <a:avLst/>
          </a:prstGeom>
        </p:spPr>
        <p:txBody>
          <a:bodyPr wrap="square">
            <a:spAutoFit/>
          </a:bodyPr>
          <a:lstStyle/>
          <a:p>
            <a:pPr marR="0" lvl="0" algn="just">
              <a:lnSpc>
                <a:spcPct val="115000"/>
              </a:lnSpc>
              <a:spcBef>
                <a:spcPts val="0"/>
              </a:spcBef>
              <a:spcAft>
                <a:spcPts val="1000"/>
              </a:spcAft>
            </a:pPr>
            <a:r>
              <a:rPr lang="en-US" sz="2800" dirty="0">
                <a:latin typeface="Calibri" panose="020F0502020204030204" pitchFamily="34" charset="0"/>
                <a:ea typeface="Calibri" panose="020F0502020204030204" pitchFamily="34" charset="0"/>
                <a:cs typeface="Times New Roman" panose="02020603050405020304" pitchFamily="18" charset="0"/>
              </a:rPr>
              <a:t>Provide a scheduler web-app with a calendar interface that computes and accounts for travel time between appointments to make sure you are never late for an appointment.</a:t>
            </a:r>
          </a:p>
        </p:txBody>
      </p:sp>
    </p:spTree>
    <p:extLst>
      <p:ext uri="{BB962C8B-B14F-4D97-AF65-F5344CB8AC3E}">
        <p14:creationId xmlns:p14="http://schemas.microsoft.com/office/powerpoint/2010/main" val="21407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C95A9D-1D11-4639-B42D-9C5EF452A2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046" y="979566"/>
            <a:ext cx="8701991" cy="4832350"/>
          </a:xfrm>
          <a:prstGeom prst="rect">
            <a:avLst/>
          </a:prstGeom>
          <a:solidFill>
            <a:srgbClr val="FFFFFF"/>
          </a:solidFill>
          <a:ln>
            <a:noFill/>
          </a:ln>
        </p:spPr>
      </p:pic>
      <p:sp>
        <p:nvSpPr>
          <p:cNvPr id="3" name="Title 7">
            <a:extLst>
              <a:ext uri="{FF2B5EF4-FFF2-40B4-BE49-F238E27FC236}">
                <a16:creationId xmlns:a16="http://schemas.microsoft.com/office/drawing/2014/main" id="{E43F6309-2AAA-45FE-8621-8E320481AC3F}"/>
              </a:ext>
            </a:extLst>
          </p:cNvPr>
          <p:cNvSpPr>
            <a:spLocks noGrp="1"/>
          </p:cNvSpPr>
          <p:nvPr>
            <p:ph type="title"/>
          </p:nvPr>
        </p:nvSpPr>
        <p:spPr>
          <a:xfrm>
            <a:off x="288521" y="139166"/>
            <a:ext cx="8581043" cy="840400"/>
          </a:xfrm>
        </p:spPr>
        <p:txBody>
          <a:bodyPr/>
          <a:lstStyle/>
          <a:p>
            <a:r>
              <a:rPr lang="en-US" dirty="0"/>
              <a:t>User Case Diagram</a:t>
            </a:r>
          </a:p>
        </p:txBody>
      </p:sp>
      <p:sp>
        <p:nvSpPr>
          <p:cNvPr id="5" name="Title 7">
            <a:extLst>
              <a:ext uri="{FF2B5EF4-FFF2-40B4-BE49-F238E27FC236}">
                <a16:creationId xmlns:a16="http://schemas.microsoft.com/office/drawing/2014/main" id="{CA70FA84-4CAF-4CB7-AE9E-BD7AF8CC9D78}"/>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00505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2" name="Diagram 1">
            <a:extLst>
              <a:ext uri="{FF2B5EF4-FFF2-40B4-BE49-F238E27FC236}">
                <a16:creationId xmlns:a16="http://schemas.microsoft.com/office/drawing/2014/main" id="{1ECD1C33-150F-BE46-A55D-26C21249D7CC}"/>
              </a:ext>
            </a:extLst>
          </p:cNvPr>
          <p:cNvGraphicFramePr/>
          <p:nvPr>
            <p:extLst>
              <p:ext uri="{D42A27DB-BD31-4B8C-83A1-F6EECF244321}">
                <p14:modId xmlns:p14="http://schemas.microsoft.com/office/powerpoint/2010/main" val="4082475364"/>
              </p:ext>
            </p:extLst>
          </p:nvPr>
        </p:nvGraphicFramePr>
        <p:xfrm>
          <a:off x="1080655" y="581891"/>
          <a:ext cx="7329055" cy="4948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EE05E2C2-234B-4DF3-9028-893650130269}"/>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34938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ttotitolo 2"/>
          <p:cNvSpPr txBox="1">
            <a:spLocks/>
          </p:cNvSpPr>
          <p:nvPr/>
        </p:nvSpPr>
        <p:spPr>
          <a:xfrm>
            <a:off x="1524000" y="4924171"/>
            <a:ext cx="4784576" cy="7920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it-IT" sz="1800" dirty="0">
                <a:solidFill>
                  <a:schemeClr val="bg1"/>
                </a:solidFill>
                <a:latin typeface="Lucida Bright" pitchFamily="18" charset="0"/>
              </a:rPr>
              <a:t>Professori</a:t>
            </a:r>
          </a:p>
        </p:txBody>
      </p:sp>
      <p:graphicFrame>
        <p:nvGraphicFramePr>
          <p:cNvPr id="3" name="Diagram 2">
            <a:extLst>
              <a:ext uri="{FF2B5EF4-FFF2-40B4-BE49-F238E27FC236}">
                <a16:creationId xmlns:a16="http://schemas.microsoft.com/office/drawing/2014/main" id="{23F1D8C0-D5E7-B34E-8ABD-1FED7CFAD56A}"/>
              </a:ext>
            </a:extLst>
          </p:cNvPr>
          <p:cNvGraphicFramePr/>
          <p:nvPr>
            <p:extLst>
              <p:ext uri="{D42A27DB-BD31-4B8C-83A1-F6EECF244321}">
                <p14:modId xmlns:p14="http://schemas.microsoft.com/office/powerpoint/2010/main" val="2427444880"/>
              </p:ext>
            </p:extLst>
          </p:nvPr>
        </p:nvGraphicFramePr>
        <p:xfrm>
          <a:off x="288521" y="593125"/>
          <a:ext cx="8707198" cy="5548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7">
            <a:extLst>
              <a:ext uri="{FF2B5EF4-FFF2-40B4-BE49-F238E27FC236}">
                <a16:creationId xmlns:a16="http://schemas.microsoft.com/office/drawing/2014/main" id="{A61EC479-DCF9-F74A-BED6-5E93C84583AF}"/>
              </a:ext>
            </a:extLst>
          </p:cNvPr>
          <p:cNvSpPr>
            <a:spLocks noGrp="1"/>
          </p:cNvSpPr>
          <p:nvPr>
            <p:ph type="title"/>
          </p:nvPr>
        </p:nvSpPr>
        <p:spPr>
          <a:xfrm>
            <a:off x="288521" y="139166"/>
            <a:ext cx="8581043" cy="840400"/>
          </a:xfrm>
        </p:spPr>
        <p:txBody>
          <a:bodyPr/>
          <a:lstStyle/>
          <a:p>
            <a:r>
              <a:rPr lang="en-US" dirty="0"/>
              <a:t>User Authentication REQ.1.1</a:t>
            </a:r>
          </a:p>
        </p:txBody>
      </p:sp>
      <p:sp>
        <p:nvSpPr>
          <p:cNvPr id="7" name="Title 7">
            <a:extLst>
              <a:ext uri="{FF2B5EF4-FFF2-40B4-BE49-F238E27FC236}">
                <a16:creationId xmlns:a16="http://schemas.microsoft.com/office/drawing/2014/main" id="{C0A8DFE8-4F48-4F55-BA63-CE5BD6548A40}"/>
              </a:ext>
            </a:extLst>
          </p:cNvPr>
          <p:cNvSpPr txBox="1">
            <a:spLocks/>
          </p:cNvSpPr>
          <p:nvPr/>
        </p:nvSpPr>
        <p:spPr>
          <a:xfrm>
            <a:off x="288521" y="6325565"/>
            <a:ext cx="8750805" cy="451412"/>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tx2"/>
                </a:solidFill>
                <a:latin typeface="Arial"/>
                <a:ea typeface="+mj-ea"/>
                <a:cs typeface="Arial"/>
              </a:defRPr>
            </a:lvl1pPr>
          </a:lstStyle>
          <a:p>
            <a:pPr algn="r"/>
            <a:r>
              <a:rPr lang="en-US" dirty="0">
                <a:solidFill>
                  <a:schemeClr val="bg1"/>
                </a:solidFill>
              </a:rPr>
              <a:t>Requirements</a:t>
            </a:r>
          </a:p>
        </p:txBody>
      </p:sp>
    </p:spTree>
    <p:extLst>
      <p:ext uri="{BB962C8B-B14F-4D97-AF65-F5344CB8AC3E}">
        <p14:creationId xmlns:p14="http://schemas.microsoft.com/office/powerpoint/2010/main" val="165197958"/>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POLI</Template>
  <TotalTime>2873</TotalTime>
  <Words>1369</Words>
  <Application>Microsoft Office PowerPoint</Application>
  <PresentationFormat>On-screen Show (4:3)</PresentationFormat>
  <Paragraphs>202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Lucida Bright</vt:lpstr>
      <vt:lpstr>Wingdings</vt:lpstr>
      <vt:lpstr>POLI</vt:lpstr>
      <vt:lpstr>PowerPoint Presentation</vt:lpstr>
      <vt:lpstr>Outline</vt:lpstr>
      <vt:lpstr>Smart Commute Overview</vt:lpstr>
      <vt:lpstr>Idea</vt:lpstr>
      <vt:lpstr>Idea</vt:lpstr>
      <vt:lpstr>Objective</vt:lpstr>
      <vt:lpstr>User Case Diagram</vt:lpstr>
      <vt:lpstr>PowerPoint Presentation</vt:lpstr>
      <vt:lpstr>User Authentication REQ.1.1</vt:lpstr>
      <vt:lpstr>User Authentication REQ.1.2</vt:lpstr>
      <vt:lpstr>User Authentication REQ.1.3</vt:lpstr>
      <vt:lpstr>Calendar REQ.2.1</vt:lpstr>
      <vt:lpstr>Calendar REQ.2.2</vt:lpstr>
      <vt:lpstr>Calendar REQ.2.3</vt:lpstr>
      <vt:lpstr>Calendar REQ.2.4</vt:lpstr>
      <vt:lpstr>Roadmap REQ.3.1</vt:lpstr>
      <vt:lpstr>Settings REQ.4.1</vt:lpstr>
      <vt:lpstr>Smart Commute REQ.5.1</vt:lpstr>
      <vt:lpstr>Smart Commute REQ.5.2</vt:lpstr>
      <vt:lpstr>System architecture</vt:lpstr>
      <vt:lpstr>Front End Class Diagram </vt:lpstr>
      <vt:lpstr>Front End Class Diagram </vt:lpstr>
      <vt:lpstr>Front End Class Diagram </vt:lpstr>
      <vt:lpstr>Back End Class Diagram </vt:lpstr>
      <vt:lpstr>Back End Class Diagram </vt:lpstr>
      <vt:lpstr>Back End Class Diagram </vt:lpstr>
      <vt:lpstr>Back End Class Diagram </vt:lpstr>
      <vt:lpstr>Sequence Diagram: Log in to Web App and load user data to the environment</vt:lpstr>
      <vt:lpstr>Sequence Diagram: Create an Event</vt:lpstr>
      <vt:lpstr>Flow Chart Diagram: </vt:lpstr>
      <vt:lpstr>Sequence Diagram: Select an Event on Map</vt:lpstr>
      <vt:lpstr>GUI User (Authentication interface)</vt:lpstr>
      <vt:lpstr>GUI Calendar (Main Page)</vt:lpstr>
      <vt:lpstr>GUI Event Dialog Form (Popup)</vt:lpstr>
      <vt:lpstr>GUI Setting </vt:lpstr>
      <vt:lpstr>GUI Road Map</vt:lpstr>
      <vt:lpstr>Data Base (FireBase)</vt:lpstr>
      <vt:lpstr>Structure of Web App code</vt:lpstr>
      <vt:lpstr>Structure of Web App code</vt:lpstr>
      <vt:lpstr>Used Tools</vt:lpstr>
      <vt:lpstr>Test Report</vt:lpstr>
      <vt:lpstr>Conclusion and Future work</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Antonio Del Negro</cp:lastModifiedBy>
  <cp:revision>273</cp:revision>
  <dcterms:created xsi:type="dcterms:W3CDTF">2015-05-26T12:27:57Z</dcterms:created>
  <dcterms:modified xsi:type="dcterms:W3CDTF">2019-03-06T20:28:18Z</dcterms:modified>
</cp:coreProperties>
</file>