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eeacfed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eeacfe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eeacfedb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eeacfedb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eacfedb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eacfedb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ff59178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ff59178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eeacfedb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eeacfedb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eeacfedb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eeacfedb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eeacfedb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eeacfedb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eeacfedb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eeacfedb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eddit.com/r/datasets/comments/8z1g24/rwritingprompts_dataset_for_language_models/" TargetMode="External"/><Relationship Id="rId4" Type="http://schemas.openxmlformats.org/officeDocument/2006/relationships/hyperlink" Target="https://github.com/tomgp/Oblique-Strategies/tree/master/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linkedin.com/in/jared-bonjean-anderson/" TargetMode="External"/><Relationship Id="rId4" Type="http://schemas.openxmlformats.org/officeDocument/2006/relationships/hyperlink" Target="https://github.com/ander2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Prouster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0.2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Galvanize Data Science Immersive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2018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Problem!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3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Creative Block </a:t>
            </a:r>
            <a:endParaRPr sz="2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400"/>
              <a:t>Definition: A period of time </a:t>
            </a:r>
            <a:r>
              <a:rPr i="1" lang="en" sz="1400"/>
              <a:t>when ideas and creative thinking seem to run dry.</a:t>
            </a:r>
            <a:endParaRPr i="1" sz="14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 u="sng"/>
              <a:t>A problem with many faces:</a:t>
            </a:r>
            <a:endParaRPr b="1" sz="1800" u="sng"/>
          </a:p>
          <a:p>
            <a:pPr indent="-317500" lvl="0" marL="457200" rtl="0" algn="r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Technology: Impaired ability to think out-of-the-box to deliver solutions.</a:t>
            </a:r>
            <a:endParaRPr sz="1400"/>
          </a:p>
          <a:p>
            <a:pPr indent="-317500" lvl="0" marL="4572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Artists: Lack of inspiration to produce new material.</a:t>
            </a:r>
            <a:endParaRPr sz="1400"/>
          </a:p>
          <a:p>
            <a:pPr indent="-317500" lvl="0" marL="4572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Individuals:  Depression &amp; Anxiety, Demotivation</a:t>
            </a:r>
            <a:endParaRPr sz="1400"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913" y="28081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61425"/>
            <a:ext cx="3841499" cy="18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Prousting the Problem!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3893075" y="1307850"/>
            <a:ext cx="5195100" cy="3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Introducing Prouster</a:t>
            </a:r>
            <a:endParaRPr sz="1800"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An interactive Neural Network interface that generates writing prompts.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/>
              <a:t>Project Inspirations:</a:t>
            </a:r>
            <a:endParaRPr sz="1800"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Named after Marcel Proust, creator of the Proust Questionnaire 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Oblique Strategies by Brian Eno &amp; Peter Schmidt</a:t>
            </a:r>
            <a:endParaRPr sz="18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Sunspring - Short film written by AI</a:t>
            </a:r>
            <a:endParaRPr sz="18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0100"/>
            <a:ext cx="3893075" cy="35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Use Cases: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1297500" y="1559825"/>
            <a:ext cx="709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★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Interactive Brainstorming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★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Writing Contests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★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Improvised Response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★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English Teaching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★"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Beneficial to Mental Health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538250" y="1127375"/>
            <a:ext cx="60675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 u="sng"/>
              <a:t>Keras Recurrent Neural Networks:</a:t>
            </a:r>
            <a:endParaRPr b="1" sz="2400" u="sng"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Char-level model:</a:t>
            </a:r>
            <a:endParaRPr sz="1800"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Slower</a:t>
            </a:r>
            <a:endParaRPr sz="1400"/>
          </a:p>
          <a:p>
            <a:pPr indent="-2984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400"/>
              <a:t>Prone to </a:t>
            </a:r>
            <a:r>
              <a:rPr lang="en" sz="1400"/>
              <a:t>misspelling</a:t>
            </a:r>
            <a:r>
              <a:rPr lang="en" sz="1400"/>
              <a:t>. </a:t>
            </a:r>
            <a:br>
              <a:rPr lang="en"/>
            </a:br>
            <a:endParaRPr/>
          </a:p>
          <a:p>
            <a: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Word-level model:</a:t>
            </a:r>
            <a:endParaRPr sz="1800"/>
          </a:p>
          <a:p>
            <a: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Faster (but requires more data)</a:t>
            </a:r>
            <a:endParaRPr sz="1400"/>
          </a:p>
          <a:p>
            <a: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Prone to grammar/punctuation issues.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Inputs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3583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Sources:</a:t>
            </a:r>
            <a:endParaRPr sz="1800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Writing Prompts from Reddit</a:t>
            </a:r>
            <a:endParaRPr u="sng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https://www.reddit.com/r/datasets/comments/8z1g24/rwritingprompts_dataset_for_language_models/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Oblique Strategies</a:t>
            </a:r>
            <a:endParaRPr u="sng"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https://github.com/tomgp/Oblique-Strategies/tree/master/data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2" type="body"/>
          </p:nvPr>
        </p:nvSpPr>
        <p:spPr>
          <a:xfrm>
            <a:off x="5233725" y="1567550"/>
            <a:ext cx="345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Tags:</a:t>
            </a:r>
            <a:endParaRPr sz="1800"/>
          </a:p>
          <a:p>
            <a:pPr indent="-311150" lvl="0" marL="457200" rtl="0" algn="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WP - General Writing Prompt</a:t>
            </a:r>
            <a:endParaRPr/>
          </a:p>
          <a:p>
            <a:pPr indent="-311150" lvl="0" marL="45720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 - Oblique Strategies</a:t>
            </a:r>
            <a:endParaRPr/>
          </a:p>
          <a:p>
            <a:pPr indent="-311150" lvl="0" marL="45720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CW - Constrained Writing</a:t>
            </a:r>
            <a:br>
              <a:rPr lang="en"/>
            </a:br>
            <a:r>
              <a:rPr i="1" lang="en"/>
              <a:t>Example: Write without using pronouns.</a:t>
            </a:r>
            <a:endParaRPr i="1"/>
          </a:p>
          <a:p>
            <a:pPr indent="-311150" lvl="0" marL="45720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TT - Theme Thursday</a:t>
            </a:r>
            <a:br>
              <a:rPr lang="en"/>
            </a:br>
            <a:r>
              <a:rPr i="1" lang="en"/>
              <a:t>Example: Detective Stories</a:t>
            </a:r>
            <a:endParaRPr i="1"/>
          </a:p>
          <a:p>
            <a:pPr indent="-311150" lvl="0" marL="45720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EU - Established Universe</a:t>
            </a:r>
            <a:br>
              <a:rPr lang="en"/>
            </a:br>
            <a:r>
              <a:rPr i="1" lang="en"/>
              <a:t>Example: Harry Potter</a:t>
            </a:r>
            <a:endParaRPr i="1"/>
          </a:p>
          <a:p>
            <a:pPr indent="0" lvl="0" mar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099" y="152400"/>
            <a:ext cx="363085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>
            <p:ph type="title"/>
          </p:nvPr>
        </p:nvSpPr>
        <p:spPr>
          <a:xfrm>
            <a:off x="451175" y="866775"/>
            <a:ext cx="49596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Demo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Application of rNN  .py  file output into HTML environment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Additional Functionality: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Name Query for a user profile.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NLTK Sentiment Analysis based on user response. 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❏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Add filter for undesired words.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Steps</a:t>
            </a:r>
            <a:endParaRPr sz="300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418000" y="1307850"/>
            <a:ext cx="69183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Sentiment Analysis on User Output</a:t>
            </a:r>
            <a:endParaRPr sz="2000"/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Prettify website (Possible JS/CSS)</a:t>
            </a:r>
            <a:endParaRPr sz="2000"/>
          </a:p>
          <a:p>
            <a:pPr indent="-3556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Test predictive power of Recurrent Neural Network on different dataset(s)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0" y="866775"/>
            <a:ext cx="54108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Author: Jared Anderson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https://www.linkedin.com/in/jared-bonjean-anderson/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https://github.com/ander265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