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63" r:id="rId5"/>
    <p:sldId id="264" r:id="rId6"/>
    <p:sldId id="265" r:id="rId7"/>
    <p:sldId id="258" r:id="rId8"/>
    <p:sldId id="259" r:id="rId9"/>
    <p:sldId id="261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8640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-1482" y="-10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91208-0049-4245-A49D-E299E9A736A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D7D671-5CDF-46FF-84F8-25D179624721}">
      <dgm:prSet phldrT="[Text]"/>
      <dgm:spPr/>
      <dgm:t>
        <a:bodyPr/>
        <a:lstStyle/>
        <a:p>
          <a:r>
            <a:rPr lang="nb-NO" dirty="0" smtClean="0"/>
            <a:t>User requests page (GET)</a:t>
          </a:r>
        </a:p>
      </dgm:t>
    </dgm:pt>
    <dgm:pt modelId="{AC01DAF7-2244-4EF8-8BD5-127E047DF347}" type="parTrans" cxnId="{015DB154-FA58-409C-9AA7-C8E8F6135EA2}">
      <dgm:prSet/>
      <dgm:spPr/>
      <dgm:t>
        <a:bodyPr/>
        <a:lstStyle/>
        <a:p>
          <a:endParaRPr lang="en-US"/>
        </a:p>
      </dgm:t>
    </dgm:pt>
    <dgm:pt modelId="{A1249C26-5D57-4504-B333-E365AFCCC003}" type="sibTrans" cxnId="{015DB154-FA58-409C-9AA7-C8E8F6135EA2}">
      <dgm:prSet/>
      <dgm:spPr/>
      <dgm:t>
        <a:bodyPr/>
        <a:lstStyle/>
        <a:p>
          <a:endParaRPr lang="en-US"/>
        </a:p>
      </dgm:t>
    </dgm:pt>
    <dgm:pt modelId="{DDCC0787-F77D-4B3C-8B8A-EF637E356BF2}">
      <dgm:prSet phldrT="[Text]"/>
      <dgm:spPr/>
      <dgm:t>
        <a:bodyPr/>
        <a:lstStyle/>
        <a:p>
          <a:r>
            <a:rPr lang="nb-NO" dirty="0" smtClean="0"/>
            <a:t>Page dynamically renders markup to the browser</a:t>
          </a:r>
          <a:endParaRPr lang="en-US" dirty="0"/>
        </a:p>
      </dgm:t>
    </dgm:pt>
    <dgm:pt modelId="{503C3D02-9775-4013-B9DA-E0EE324EF327}" type="parTrans" cxnId="{D7D63B58-5FCA-4D19-B747-F1E943296E97}">
      <dgm:prSet/>
      <dgm:spPr/>
      <dgm:t>
        <a:bodyPr/>
        <a:lstStyle/>
        <a:p>
          <a:endParaRPr lang="en-US"/>
        </a:p>
      </dgm:t>
    </dgm:pt>
    <dgm:pt modelId="{BA0F8720-933E-4508-8A49-44C7CD2A05A7}" type="sibTrans" cxnId="{D7D63B58-5FCA-4D19-B747-F1E943296E97}">
      <dgm:prSet/>
      <dgm:spPr/>
      <dgm:t>
        <a:bodyPr/>
        <a:lstStyle/>
        <a:p>
          <a:endParaRPr lang="en-US"/>
        </a:p>
      </dgm:t>
    </dgm:pt>
    <dgm:pt modelId="{13477A0F-5583-4F45-8E70-EF91879CDB38}">
      <dgm:prSet phldrT="[Text]"/>
      <dgm:spPr/>
      <dgm:t>
        <a:bodyPr/>
        <a:lstStyle/>
        <a:p>
          <a:r>
            <a:rPr lang="nb-NO" dirty="0" smtClean="0"/>
            <a:t>User clicks a button</a:t>
          </a:r>
          <a:endParaRPr lang="en-US" dirty="0"/>
        </a:p>
      </dgm:t>
    </dgm:pt>
    <dgm:pt modelId="{306233E7-C026-45A1-A40D-30EC00EE8ECE}" type="parTrans" cxnId="{24FFE53B-56E3-4676-91D4-D91FCA5D444F}">
      <dgm:prSet/>
      <dgm:spPr/>
      <dgm:t>
        <a:bodyPr/>
        <a:lstStyle/>
        <a:p>
          <a:endParaRPr lang="en-US"/>
        </a:p>
      </dgm:t>
    </dgm:pt>
    <dgm:pt modelId="{2B07D55C-964A-4EEB-8C03-A243588A8976}" type="sibTrans" cxnId="{24FFE53B-56E3-4676-91D4-D91FCA5D444F}">
      <dgm:prSet/>
      <dgm:spPr/>
      <dgm:t>
        <a:bodyPr/>
        <a:lstStyle/>
        <a:p>
          <a:endParaRPr lang="en-US"/>
        </a:p>
      </dgm:t>
    </dgm:pt>
    <dgm:pt modelId="{7489757C-995B-45F7-BBA0-C208929D5845}">
      <dgm:prSet phldrT="[Text]"/>
      <dgm:spPr/>
      <dgm:t>
        <a:bodyPr/>
        <a:lstStyle/>
        <a:p>
          <a:r>
            <a:rPr lang="nb-NO" dirty="0" smtClean="0"/>
            <a:t>Page is posted to server (POST, </a:t>
          </a:r>
          <a:r>
            <a:rPr lang="nb-NO" i="1" dirty="0" smtClean="0"/>
            <a:t>postback</a:t>
          </a:r>
          <a:r>
            <a:rPr lang="nb-NO" i="0" dirty="0" smtClean="0"/>
            <a:t>)</a:t>
          </a:r>
          <a:endParaRPr lang="en-US" dirty="0"/>
        </a:p>
      </dgm:t>
    </dgm:pt>
    <dgm:pt modelId="{D7C2FAA8-0C02-475D-A748-A13B7934408E}" type="parTrans" cxnId="{C596214A-C542-42EF-A674-BC04765DB2DA}">
      <dgm:prSet/>
      <dgm:spPr/>
      <dgm:t>
        <a:bodyPr/>
        <a:lstStyle/>
        <a:p>
          <a:endParaRPr lang="en-US"/>
        </a:p>
      </dgm:t>
    </dgm:pt>
    <dgm:pt modelId="{D0F159F2-321C-4779-B54A-4742253BCFA4}" type="sibTrans" cxnId="{C596214A-C542-42EF-A674-BC04765DB2DA}">
      <dgm:prSet/>
      <dgm:spPr/>
      <dgm:t>
        <a:bodyPr/>
        <a:lstStyle/>
        <a:p>
          <a:endParaRPr lang="en-US"/>
        </a:p>
      </dgm:t>
    </dgm:pt>
    <dgm:pt modelId="{CE287617-6434-4221-B0A7-C2A95CE6626B}">
      <dgm:prSet phldrT="[Text]"/>
      <dgm:spPr/>
      <dgm:t>
        <a:bodyPr/>
        <a:lstStyle/>
        <a:p>
          <a:r>
            <a:rPr lang="nb-NO" dirty="0" smtClean="0"/>
            <a:t>On server, page runs again with information from user</a:t>
          </a:r>
          <a:endParaRPr lang="en-US" dirty="0"/>
        </a:p>
      </dgm:t>
    </dgm:pt>
    <dgm:pt modelId="{962475C8-8869-4501-B1FE-0B3AE01D3812}" type="parTrans" cxnId="{F749E366-D47B-4CE8-8F51-56B69C342238}">
      <dgm:prSet/>
      <dgm:spPr/>
      <dgm:t>
        <a:bodyPr/>
        <a:lstStyle/>
        <a:p>
          <a:endParaRPr lang="en-US"/>
        </a:p>
      </dgm:t>
    </dgm:pt>
    <dgm:pt modelId="{3D8DB78B-E9D9-459C-81A1-29CCF58FB826}" type="sibTrans" cxnId="{F749E366-D47B-4CE8-8F51-56B69C342238}">
      <dgm:prSet/>
      <dgm:spPr/>
      <dgm:t>
        <a:bodyPr/>
        <a:lstStyle/>
        <a:p>
          <a:endParaRPr lang="en-US"/>
        </a:p>
      </dgm:t>
    </dgm:pt>
    <dgm:pt modelId="{A7AD43C1-ED77-4EFC-80A6-A2A5137C1376}">
      <dgm:prSet phldrT="[Text]"/>
      <dgm:spPr/>
      <dgm:t>
        <a:bodyPr/>
        <a:lstStyle/>
        <a:p>
          <a:r>
            <a:rPr lang="nb-NO" dirty="0" smtClean="0"/>
            <a:t>The page performs processing with values from user applied</a:t>
          </a:r>
          <a:endParaRPr lang="en-US" dirty="0"/>
        </a:p>
      </dgm:t>
    </dgm:pt>
    <dgm:pt modelId="{0E88634E-3230-46ED-B717-FBDD49A338F1}" type="parTrans" cxnId="{683A8B1E-AA91-4E53-83B1-CE9AB5D4BF50}">
      <dgm:prSet/>
      <dgm:spPr/>
      <dgm:t>
        <a:bodyPr/>
        <a:lstStyle/>
        <a:p>
          <a:endParaRPr lang="en-US"/>
        </a:p>
      </dgm:t>
    </dgm:pt>
    <dgm:pt modelId="{42C17185-7502-46CE-9FF0-D3D6FE6FB7A6}" type="sibTrans" cxnId="{683A8B1E-AA91-4E53-83B1-CE9AB5D4BF50}">
      <dgm:prSet/>
      <dgm:spPr/>
      <dgm:t>
        <a:bodyPr/>
        <a:lstStyle/>
        <a:p>
          <a:endParaRPr lang="en-US"/>
        </a:p>
      </dgm:t>
    </dgm:pt>
    <dgm:pt modelId="{5FC67A9E-03A1-45D4-8B81-F28CCE0CD2A4}">
      <dgm:prSet phldrT="[Text]"/>
      <dgm:spPr/>
      <dgm:t>
        <a:bodyPr/>
        <a:lstStyle/>
        <a:p>
          <a:r>
            <a:rPr lang="nb-NO" dirty="0" smtClean="0"/>
            <a:t>The page renders itself back to the browser</a:t>
          </a:r>
          <a:endParaRPr lang="en-US" dirty="0"/>
        </a:p>
      </dgm:t>
    </dgm:pt>
    <dgm:pt modelId="{7E18BAE2-2872-4CCD-8D92-7B961FF184F0}" type="parTrans" cxnId="{A92F643F-FA4F-4D57-A06F-D9CFFF932EBF}">
      <dgm:prSet/>
      <dgm:spPr/>
      <dgm:t>
        <a:bodyPr/>
        <a:lstStyle/>
        <a:p>
          <a:endParaRPr lang="en-US"/>
        </a:p>
      </dgm:t>
    </dgm:pt>
    <dgm:pt modelId="{D6998F7F-236E-4ABF-93FB-5ED84DAAAFCE}" type="sibTrans" cxnId="{A92F643F-FA4F-4D57-A06F-D9CFFF932EBF}">
      <dgm:prSet/>
      <dgm:spPr/>
      <dgm:t>
        <a:bodyPr/>
        <a:lstStyle/>
        <a:p>
          <a:endParaRPr lang="en-US"/>
        </a:p>
      </dgm:t>
    </dgm:pt>
    <dgm:pt modelId="{0867C009-33C4-4F18-A191-44D9551B6E27}" type="pres">
      <dgm:prSet presAssocID="{BA891208-0049-4245-A49D-E299E9A736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8000D2-A2B4-415E-8A1B-0340E77616CD}" type="pres">
      <dgm:prSet presAssocID="{FBD7D671-5CDF-46FF-84F8-25D179624721}" presName="dummy" presStyleCnt="0"/>
      <dgm:spPr/>
    </dgm:pt>
    <dgm:pt modelId="{0B8DE3B2-F9B6-4FB1-ADB6-B2AA40CD1E48}" type="pres">
      <dgm:prSet presAssocID="{FBD7D671-5CDF-46FF-84F8-25D179624721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03FDD-EA6E-4A47-B7EA-385AB64ED5C4}" type="pres">
      <dgm:prSet presAssocID="{A1249C26-5D57-4504-B333-E365AFCCC003}" presName="sibTrans" presStyleLbl="node1" presStyleIdx="0" presStyleCnt="7"/>
      <dgm:spPr/>
      <dgm:t>
        <a:bodyPr/>
        <a:lstStyle/>
        <a:p>
          <a:endParaRPr lang="en-US"/>
        </a:p>
      </dgm:t>
    </dgm:pt>
    <dgm:pt modelId="{6711D6EA-9EF6-4FC0-9833-6078CC0E0FBF}" type="pres">
      <dgm:prSet presAssocID="{DDCC0787-F77D-4B3C-8B8A-EF637E356BF2}" presName="dummy" presStyleCnt="0"/>
      <dgm:spPr/>
    </dgm:pt>
    <dgm:pt modelId="{B455D3FB-9637-4A13-985F-87DD7629715E}" type="pres">
      <dgm:prSet presAssocID="{DDCC0787-F77D-4B3C-8B8A-EF637E356BF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15443-9B81-49DF-BAB0-62C878AFDCA7}" type="pres">
      <dgm:prSet presAssocID="{BA0F8720-933E-4508-8A49-44C7CD2A05A7}" presName="sibTrans" presStyleLbl="node1" presStyleIdx="1" presStyleCnt="7"/>
      <dgm:spPr/>
      <dgm:t>
        <a:bodyPr/>
        <a:lstStyle/>
        <a:p>
          <a:endParaRPr lang="en-US"/>
        </a:p>
      </dgm:t>
    </dgm:pt>
    <dgm:pt modelId="{FE94CC7D-D820-4E83-B66B-C949E595DCAD}" type="pres">
      <dgm:prSet presAssocID="{13477A0F-5583-4F45-8E70-EF91879CDB38}" presName="dummy" presStyleCnt="0"/>
      <dgm:spPr/>
    </dgm:pt>
    <dgm:pt modelId="{2B70B4CD-AD40-4B0D-A0CE-9FE27747F19F}" type="pres">
      <dgm:prSet presAssocID="{13477A0F-5583-4F45-8E70-EF91879CDB38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5DEF3-78E8-40F8-802D-AA80464D7DD6}" type="pres">
      <dgm:prSet presAssocID="{2B07D55C-964A-4EEB-8C03-A243588A8976}" presName="sibTrans" presStyleLbl="node1" presStyleIdx="2" presStyleCnt="7"/>
      <dgm:spPr/>
      <dgm:t>
        <a:bodyPr/>
        <a:lstStyle/>
        <a:p>
          <a:endParaRPr lang="en-US"/>
        </a:p>
      </dgm:t>
    </dgm:pt>
    <dgm:pt modelId="{128592D3-8F6A-4447-A838-15AC8AA71319}" type="pres">
      <dgm:prSet presAssocID="{7489757C-995B-45F7-BBA0-C208929D5845}" presName="dummy" presStyleCnt="0"/>
      <dgm:spPr/>
    </dgm:pt>
    <dgm:pt modelId="{5349888F-930E-4C49-AD4E-094375B57199}" type="pres">
      <dgm:prSet presAssocID="{7489757C-995B-45F7-BBA0-C208929D5845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1DEB0-DFFD-4C07-B8A0-C9444517F85C}" type="pres">
      <dgm:prSet presAssocID="{D0F159F2-321C-4779-B54A-4742253BCFA4}" presName="sibTrans" presStyleLbl="node1" presStyleIdx="3" presStyleCnt="7"/>
      <dgm:spPr/>
      <dgm:t>
        <a:bodyPr/>
        <a:lstStyle/>
        <a:p>
          <a:endParaRPr lang="en-US"/>
        </a:p>
      </dgm:t>
    </dgm:pt>
    <dgm:pt modelId="{2A36610D-23F3-48E4-BAB4-6AAFB57D5AEF}" type="pres">
      <dgm:prSet presAssocID="{CE287617-6434-4221-B0A7-C2A95CE6626B}" presName="dummy" presStyleCnt="0"/>
      <dgm:spPr/>
    </dgm:pt>
    <dgm:pt modelId="{EC1CBDFB-DB92-42B5-85A2-C9FB87C1A33E}" type="pres">
      <dgm:prSet presAssocID="{CE287617-6434-4221-B0A7-C2A95CE6626B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A1AD3-B060-47C1-87A3-B9A985BC087B}" type="pres">
      <dgm:prSet presAssocID="{3D8DB78B-E9D9-459C-81A1-29CCF58FB826}" presName="sibTrans" presStyleLbl="node1" presStyleIdx="4" presStyleCnt="7"/>
      <dgm:spPr/>
      <dgm:t>
        <a:bodyPr/>
        <a:lstStyle/>
        <a:p>
          <a:endParaRPr lang="en-US"/>
        </a:p>
      </dgm:t>
    </dgm:pt>
    <dgm:pt modelId="{5DDBAD9D-BA4A-4551-86B9-649192480904}" type="pres">
      <dgm:prSet presAssocID="{A7AD43C1-ED77-4EFC-80A6-A2A5137C1376}" presName="dummy" presStyleCnt="0"/>
      <dgm:spPr/>
    </dgm:pt>
    <dgm:pt modelId="{2AF788A3-9D86-4FC3-9E80-63EB0C5C5471}" type="pres">
      <dgm:prSet presAssocID="{A7AD43C1-ED77-4EFC-80A6-A2A5137C1376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AF239-1502-4274-967E-3B42FB5945A0}" type="pres">
      <dgm:prSet presAssocID="{42C17185-7502-46CE-9FF0-D3D6FE6FB7A6}" presName="sibTrans" presStyleLbl="node1" presStyleIdx="5" presStyleCnt="7"/>
      <dgm:spPr/>
      <dgm:t>
        <a:bodyPr/>
        <a:lstStyle/>
        <a:p>
          <a:endParaRPr lang="en-US"/>
        </a:p>
      </dgm:t>
    </dgm:pt>
    <dgm:pt modelId="{8C961825-5F48-4C1A-B1FD-66635D375618}" type="pres">
      <dgm:prSet presAssocID="{5FC67A9E-03A1-45D4-8B81-F28CCE0CD2A4}" presName="dummy" presStyleCnt="0"/>
      <dgm:spPr/>
    </dgm:pt>
    <dgm:pt modelId="{F3A15776-85EC-4955-8A99-2F03F07730E3}" type="pres">
      <dgm:prSet presAssocID="{5FC67A9E-03A1-45D4-8B81-F28CCE0CD2A4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D3599-8255-40DC-8EB1-AAF131D35470}" type="pres">
      <dgm:prSet presAssocID="{D6998F7F-236E-4ABF-93FB-5ED84DAAAFCE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D1069751-08C9-4970-8F7F-5CE27C743969}" type="presOf" srcId="{DDCC0787-F77D-4B3C-8B8A-EF637E356BF2}" destId="{B455D3FB-9637-4A13-985F-87DD7629715E}" srcOrd="0" destOrd="0" presId="urn:microsoft.com/office/officeart/2005/8/layout/cycle1"/>
    <dgm:cxn modelId="{686EA082-0C91-4030-B15B-0CC2A4B0387A}" type="presOf" srcId="{7489757C-995B-45F7-BBA0-C208929D5845}" destId="{5349888F-930E-4C49-AD4E-094375B57199}" srcOrd="0" destOrd="0" presId="urn:microsoft.com/office/officeart/2005/8/layout/cycle1"/>
    <dgm:cxn modelId="{E228E1B9-550D-4533-BD18-C157FC5CDAE2}" type="presOf" srcId="{BA0F8720-933E-4508-8A49-44C7CD2A05A7}" destId="{E2615443-9B81-49DF-BAB0-62C878AFDCA7}" srcOrd="0" destOrd="0" presId="urn:microsoft.com/office/officeart/2005/8/layout/cycle1"/>
    <dgm:cxn modelId="{581D81E6-3655-4E82-815A-99B1A3B359D1}" type="presOf" srcId="{13477A0F-5583-4F45-8E70-EF91879CDB38}" destId="{2B70B4CD-AD40-4B0D-A0CE-9FE27747F19F}" srcOrd="0" destOrd="0" presId="urn:microsoft.com/office/officeart/2005/8/layout/cycle1"/>
    <dgm:cxn modelId="{E932EA5E-9C89-4F8D-BF5C-361560C3231A}" type="presOf" srcId="{CE287617-6434-4221-B0A7-C2A95CE6626B}" destId="{EC1CBDFB-DB92-42B5-85A2-C9FB87C1A33E}" srcOrd="0" destOrd="0" presId="urn:microsoft.com/office/officeart/2005/8/layout/cycle1"/>
    <dgm:cxn modelId="{24FFE53B-56E3-4676-91D4-D91FCA5D444F}" srcId="{BA891208-0049-4245-A49D-E299E9A736A6}" destId="{13477A0F-5583-4F45-8E70-EF91879CDB38}" srcOrd="2" destOrd="0" parTransId="{306233E7-C026-45A1-A40D-30EC00EE8ECE}" sibTransId="{2B07D55C-964A-4EEB-8C03-A243588A8976}"/>
    <dgm:cxn modelId="{F749E366-D47B-4CE8-8F51-56B69C342238}" srcId="{BA891208-0049-4245-A49D-E299E9A736A6}" destId="{CE287617-6434-4221-B0A7-C2A95CE6626B}" srcOrd="4" destOrd="0" parTransId="{962475C8-8869-4501-B1FE-0B3AE01D3812}" sibTransId="{3D8DB78B-E9D9-459C-81A1-29CCF58FB826}"/>
    <dgm:cxn modelId="{95ABB33D-E664-4884-A9F2-4011B206AFDA}" type="presOf" srcId="{A7AD43C1-ED77-4EFC-80A6-A2A5137C1376}" destId="{2AF788A3-9D86-4FC3-9E80-63EB0C5C5471}" srcOrd="0" destOrd="0" presId="urn:microsoft.com/office/officeart/2005/8/layout/cycle1"/>
    <dgm:cxn modelId="{D7D63B58-5FCA-4D19-B747-F1E943296E97}" srcId="{BA891208-0049-4245-A49D-E299E9A736A6}" destId="{DDCC0787-F77D-4B3C-8B8A-EF637E356BF2}" srcOrd="1" destOrd="0" parTransId="{503C3D02-9775-4013-B9DA-E0EE324EF327}" sibTransId="{BA0F8720-933E-4508-8A49-44C7CD2A05A7}"/>
    <dgm:cxn modelId="{015DB154-FA58-409C-9AA7-C8E8F6135EA2}" srcId="{BA891208-0049-4245-A49D-E299E9A736A6}" destId="{FBD7D671-5CDF-46FF-84F8-25D179624721}" srcOrd="0" destOrd="0" parTransId="{AC01DAF7-2244-4EF8-8BD5-127E047DF347}" sibTransId="{A1249C26-5D57-4504-B333-E365AFCCC003}"/>
    <dgm:cxn modelId="{6A7815AF-6282-494C-AC60-24668CC28F41}" type="presOf" srcId="{FBD7D671-5CDF-46FF-84F8-25D179624721}" destId="{0B8DE3B2-F9B6-4FB1-ADB6-B2AA40CD1E48}" srcOrd="0" destOrd="0" presId="urn:microsoft.com/office/officeart/2005/8/layout/cycle1"/>
    <dgm:cxn modelId="{47D80ABA-58EB-43C9-AED6-9753D84818F0}" type="presOf" srcId="{A1249C26-5D57-4504-B333-E365AFCCC003}" destId="{56903FDD-EA6E-4A47-B7EA-385AB64ED5C4}" srcOrd="0" destOrd="0" presId="urn:microsoft.com/office/officeart/2005/8/layout/cycle1"/>
    <dgm:cxn modelId="{A92F643F-FA4F-4D57-A06F-D9CFFF932EBF}" srcId="{BA891208-0049-4245-A49D-E299E9A736A6}" destId="{5FC67A9E-03A1-45D4-8B81-F28CCE0CD2A4}" srcOrd="6" destOrd="0" parTransId="{7E18BAE2-2872-4CCD-8D92-7B961FF184F0}" sibTransId="{D6998F7F-236E-4ABF-93FB-5ED84DAAAFCE}"/>
    <dgm:cxn modelId="{C596214A-C542-42EF-A674-BC04765DB2DA}" srcId="{BA891208-0049-4245-A49D-E299E9A736A6}" destId="{7489757C-995B-45F7-BBA0-C208929D5845}" srcOrd="3" destOrd="0" parTransId="{D7C2FAA8-0C02-475D-A748-A13B7934408E}" sibTransId="{D0F159F2-321C-4779-B54A-4742253BCFA4}"/>
    <dgm:cxn modelId="{8C88B745-029E-472C-91C7-71BBD38D3824}" type="presOf" srcId="{42C17185-7502-46CE-9FF0-D3D6FE6FB7A6}" destId="{19AAF239-1502-4274-967E-3B42FB5945A0}" srcOrd="0" destOrd="0" presId="urn:microsoft.com/office/officeart/2005/8/layout/cycle1"/>
    <dgm:cxn modelId="{683A8B1E-AA91-4E53-83B1-CE9AB5D4BF50}" srcId="{BA891208-0049-4245-A49D-E299E9A736A6}" destId="{A7AD43C1-ED77-4EFC-80A6-A2A5137C1376}" srcOrd="5" destOrd="0" parTransId="{0E88634E-3230-46ED-B717-FBDD49A338F1}" sibTransId="{42C17185-7502-46CE-9FF0-D3D6FE6FB7A6}"/>
    <dgm:cxn modelId="{B1ABFE42-B5CC-4D8B-B937-89BBFE29F74A}" type="presOf" srcId="{3D8DB78B-E9D9-459C-81A1-29CCF58FB826}" destId="{053A1AD3-B060-47C1-87A3-B9A985BC087B}" srcOrd="0" destOrd="0" presId="urn:microsoft.com/office/officeart/2005/8/layout/cycle1"/>
    <dgm:cxn modelId="{984F3E94-473A-4A64-AECC-314F67B9A45D}" type="presOf" srcId="{BA891208-0049-4245-A49D-E299E9A736A6}" destId="{0867C009-33C4-4F18-A191-44D9551B6E27}" srcOrd="0" destOrd="0" presId="urn:microsoft.com/office/officeart/2005/8/layout/cycle1"/>
    <dgm:cxn modelId="{8B8AF8B8-C268-4CD3-908D-DFFD8336BF0F}" type="presOf" srcId="{D6998F7F-236E-4ABF-93FB-5ED84DAAAFCE}" destId="{7A3D3599-8255-40DC-8EB1-AAF131D35470}" srcOrd="0" destOrd="0" presId="urn:microsoft.com/office/officeart/2005/8/layout/cycle1"/>
    <dgm:cxn modelId="{C0FCEF27-9928-4B70-89A8-4D071B893A20}" type="presOf" srcId="{2B07D55C-964A-4EEB-8C03-A243588A8976}" destId="{D4E5DEF3-78E8-40F8-802D-AA80464D7DD6}" srcOrd="0" destOrd="0" presId="urn:microsoft.com/office/officeart/2005/8/layout/cycle1"/>
    <dgm:cxn modelId="{995BBA22-1D56-4C1C-B1B9-6BBD17150172}" type="presOf" srcId="{5FC67A9E-03A1-45D4-8B81-F28CCE0CD2A4}" destId="{F3A15776-85EC-4955-8A99-2F03F07730E3}" srcOrd="0" destOrd="0" presId="urn:microsoft.com/office/officeart/2005/8/layout/cycle1"/>
    <dgm:cxn modelId="{5F48B5FB-FAA1-4BA0-B44D-D75ACC300A60}" type="presOf" srcId="{D0F159F2-321C-4779-B54A-4742253BCFA4}" destId="{2171DEB0-DFFD-4C07-B8A0-C9444517F85C}" srcOrd="0" destOrd="0" presId="urn:microsoft.com/office/officeart/2005/8/layout/cycle1"/>
    <dgm:cxn modelId="{D0C1F1C7-C727-4214-A7D5-B0CF9DCA42B3}" type="presParOf" srcId="{0867C009-33C4-4F18-A191-44D9551B6E27}" destId="{E28000D2-A2B4-415E-8A1B-0340E77616CD}" srcOrd="0" destOrd="0" presId="urn:microsoft.com/office/officeart/2005/8/layout/cycle1"/>
    <dgm:cxn modelId="{3489492E-A1B1-48F2-AE5B-822D52A3B1A8}" type="presParOf" srcId="{0867C009-33C4-4F18-A191-44D9551B6E27}" destId="{0B8DE3B2-F9B6-4FB1-ADB6-B2AA40CD1E48}" srcOrd="1" destOrd="0" presId="urn:microsoft.com/office/officeart/2005/8/layout/cycle1"/>
    <dgm:cxn modelId="{FE8000B0-0604-4C17-A4D9-A765AAF06B2B}" type="presParOf" srcId="{0867C009-33C4-4F18-A191-44D9551B6E27}" destId="{56903FDD-EA6E-4A47-B7EA-385AB64ED5C4}" srcOrd="2" destOrd="0" presId="urn:microsoft.com/office/officeart/2005/8/layout/cycle1"/>
    <dgm:cxn modelId="{ECF1B724-E78B-447C-AEE4-9C6AAC09723C}" type="presParOf" srcId="{0867C009-33C4-4F18-A191-44D9551B6E27}" destId="{6711D6EA-9EF6-4FC0-9833-6078CC0E0FBF}" srcOrd="3" destOrd="0" presId="urn:microsoft.com/office/officeart/2005/8/layout/cycle1"/>
    <dgm:cxn modelId="{45C15BAF-AC48-4954-9A33-AF93FEDBE47D}" type="presParOf" srcId="{0867C009-33C4-4F18-A191-44D9551B6E27}" destId="{B455D3FB-9637-4A13-985F-87DD7629715E}" srcOrd="4" destOrd="0" presId="urn:microsoft.com/office/officeart/2005/8/layout/cycle1"/>
    <dgm:cxn modelId="{4DF768A0-E489-42CB-A713-EE18B962A868}" type="presParOf" srcId="{0867C009-33C4-4F18-A191-44D9551B6E27}" destId="{E2615443-9B81-49DF-BAB0-62C878AFDCA7}" srcOrd="5" destOrd="0" presId="urn:microsoft.com/office/officeart/2005/8/layout/cycle1"/>
    <dgm:cxn modelId="{6E6CAC65-78BF-4328-B700-EEDDB85E405A}" type="presParOf" srcId="{0867C009-33C4-4F18-A191-44D9551B6E27}" destId="{FE94CC7D-D820-4E83-B66B-C949E595DCAD}" srcOrd="6" destOrd="0" presId="urn:microsoft.com/office/officeart/2005/8/layout/cycle1"/>
    <dgm:cxn modelId="{09917E3F-1F4E-48DF-9E22-8F9198632A16}" type="presParOf" srcId="{0867C009-33C4-4F18-A191-44D9551B6E27}" destId="{2B70B4CD-AD40-4B0D-A0CE-9FE27747F19F}" srcOrd="7" destOrd="0" presId="urn:microsoft.com/office/officeart/2005/8/layout/cycle1"/>
    <dgm:cxn modelId="{663D1774-99D8-47BE-8CFE-6367FD6A801F}" type="presParOf" srcId="{0867C009-33C4-4F18-A191-44D9551B6E27}" destId="{D4E5DEF3-78E8-40F8-802D-AA80464D7DD6}" srcOrd="8" destOrd="0" presId="urn:microsoft.com/office/officeart/2005/8/layout/cycle1"/>
    <dgm:cxn modelId="{0367C8B3-F50A-44D4-84DA-76A9A963DA62}" type="presParOf" srcId="{0867C009-33C4-4F18-A191-44D9551B6E27}" destId="{128592D3-8F6A-4447-A838-15AC8AA71319}" srcOrd="9" destOrd="0" presId="urn:microsoft.com/office/officeart/2005/8/layout/cycle1"/>
    <dgm:cxn modelId="{A9DA736F-5525-45BB-9537-C795215558FF}" type="presParOf" srcId="{0867C009-33C4-4F18-A191-44D9551B6E27}" destId="{5349888F-930E-4C49-AD4E-094375B57199}" srcOrd="10" destOrd="0" presId="urn:microsoft.com/office/officeart/2005/8/layout/cycle1"/>
    <dgm:cxn modelId="{F7494C66-243B-49D3-B416-D8D843E96B7C}" type="presParOf" srcId="{0867C009-33C4-4F18-A191-44D9551B6E27}" destId="{2171DEB0-DFFD-4C07-B8A0-C9444517F85C}" srcOrd="11" destOrd="0" presId="urn:microsoft.com/office/officeart/2005/8/layout/cycle1"/>
    <dgm:cxn modelId="{E9FD2758-EC72-4387-AC8E-F6874EFF0349}" type="presParOf" srcId="{0867C009-33C4-4F18-A191-44D9551B6E27}" destId="{2A36610D-23F3-48E4-BAB4-6AAFB57D5AEF}" srcOrd="12" destOrd="0" presId="urn:microsoft.com/office/officeart/2005/8/layout/cycle1"/>
    <dgm:cxn modelId="{25349DD2-A2FB-4EB8-A7D4-53CB35467F9D}" type="presParOf" srcId="{0867C009-33C4-4F18-A191-44D9551B6E27}" destId="{EC1CBDFB-DB92-42B5-85A2-C9FB87C1A33E}" srcOrd="13" destOrd="0" presId="urn:microsoft.com/office/officeart/2005/8/layout/cycle1"/>
    <dgm:cxn modelId="{B2078C0E-8746-4F94-82F8-E2B3A48E3FE6}" type="presParOf" srcId="{0867C009-33C4-4F18-A191-44D9551B6E27}" destId="{053A1AD3-B060-47C1-87A3-B9A985BC087B}" srcOrd="14" destOrd="0" presId="urn:microsoft.com/office/officeart/2005/8/layout/cycle1"/>
    <dgm:cxn modelId="{98341AC2-3FB3-47D4-819A-1F0408A0C29A}" type="presParOf" srcId="{0867C009-33C4-4F18-A191-44D9551B6E27}" destId="{5DDBAD9D-BA4A-4551-86B9-649192480904}" srcOrd="15" destOrd="0" presId="urn:microsoft.com/office/officeart/2005/8/layout/cycle1"/>
    <dgm:cxn modelId="{1C903AB0-D2E4-4683-B245-D20BB9A88C85}" type="presParOf" srcId="{0867C009-33C4-4F18-A191-44D9551B6E27}" destId="{2AF788A3-9D86-4FC3-9E80-63EB0C5C5471}" srcOrd="16" destOrd="0" presId="urn:microsoft.com/office/officeart/2005/8/layout/cycle1"/>
    <dgm:cxn modelId="{5050B0A0-5010-4829-8AC6-6C6D4258939F}" type="presParOf" srcId="{0867C009-33C4-4F18-A191-44D9551B6E27}" destId="{19AAF239-1502-4274-967E-3B42FB5945A0}" srcOrd="17" destOrd="0" presId="urn:microsoft.com/office/officeart/2005/8/layout/cycle1"/>
    <dgm:cxn modelId="{1D688794-9854-4802-9CA5-B1FE9F20C20F}" type="presParOf" srcId="{0867C009-33C4-4F18-A191-44D9551B6E27}" destId="{8C961825-5F48-4C1A-B1FD-66635D375618}" srcOrd="18" destOrd="0" presId="urn:microsoft.com/office/officeart/2005/8/layout/cycle1"/>
    <dgm:cxn modelId="{1E2A5AB4-2E29-42A7-AD9E-6E1996A7E2C3}" type="presParOf" srcId="{0867C009-33C4-4F18-A191-44D9551B6E27}" destId="{F3A15776-85EC-4955-8A99-2F03F07730E3}" srcOrd="19" destOrd="0" presId="urn:microsoft.com/office/officeart/2005/8/layout/cycle1"/>
    <dgm:cxn modelId="{7DEA11B8-E281-43EA-9884-ECC933D57D56}" type="presParOf" srcId="{0867C009-33C4-4F18-A191-44D9551B6E27}" destId="{7A3D3599-8255-40DC-8EB1-AAF131D35470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772C5-6E64-469E-8126-7CC37455E7F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6831C-3765-4785-A5C7-AF524B6FF99D}">
      <dgm:prSet phldrT="[Text]"/>
      <dgm:spPr/>
      <dgm:t>
        <a:bodyPr/>
        <a:lstStyle/>
        <a:p>
          <a:r>
            <a:rPr lang="nb-NO" b="1" dirty="0" smtClean="0"/>
            <a:t>Page request</a:t>
          </a:r>
          <a:endParaRPr lang="en-US" b="1" dirty="0"/>
        </a:p>
      </dgm:t>
    </dgm:pt>
    <dgm:pt modelId="{20414EB5-F6C0-4D67-871D-AD5D3186C059}" type="parTrans" cxnId="{9CD40D7E-F908-405E-90A2-514C4DF37C8B}">
      <dgm:prSet/>
      <dgm:spPr/>
      <dgm:t>
        <a:bodyPr/>
        <a:lstStyle/>
        <a:p>
          <a:endParaRPr lang="en-US"/>
        </a:p>
      </dgm:t>
    </dgm:pt>
    <dgm:pt modelId="{C4BC6FBD-DC5F-4D8E-8952-AF84EDC6E0AE}" type="sibTrans" cxnId="{9CD40D7E-F908-405E-90A2-514C4DF37C8B}">
      <dgm:prSet/>
      <dgm:spPr/>
      <dgm:t>
        <a:bodyPr/>
        <a:lstStyle/>
        <a:p>
          <a:endParaRPr lang="en-US"/>
        </a:p>
      </dgm:t>
    </dgm:pt>
    <dgm:pt modelId="{F500247B-BE3F-4920-9C35-F2C8D05BCE48}">
      <dgm:prSet phldrT="[Text]"/>
      <dgm:spPr/>
      <dgm:t>
        <a:bodyPr/>
        <a:lstStyle/>
        <a:p>
          <a:r>
            <a:rPr lang="nb-NO" b="1" dirty="0" smtClean="0"/>
            <a:t>Start</a:t>
          </a:r>
          <a:r>
            <a:rPr lang="nb-NO" dirty="0" smtClean="0"/>
            <a:t/>
          </a:r>
          <a:br>
            <a:rPr lang="nb-NO" dirty="0" smtClean="0"/>
          </a:br>
          <a:r>
            <a:rPr lang="nb-NO" dirty="0" smtClean="0"/>
            <a:t>Determine if postback or new request</a:t>
          </a:r>
          <a:endParaRPr lang="en-US" dirty="0"/>
        </a:p>
      </dgm:t>
    </dgm:pt>
    <dgm:pt modelId="{6C5B12E9-F88F-4540-B275-731BF4B3154B}" type="parTrans" cxnId="{65D8659A-0920-41EF-8A91-412E8AD431B0}">
      <dgm:prSet/>
      <dgm:spPr/>
      <dgm:t>
        <a:bodyPr/>
        <a:lstStyle/>
        <a:p>
          <a:endParaRPr lang="en-US"/>
        </a:p>
      </dgm:t>
    </dgm:pt>
    <dgm:pt modelId="{921DF387-9BC8-4A17-B1E6-B0AE99231606}" type="sibTrans" cxnId="{65D8659A-0920-41EF-8A91-412E8AD431B0}">
      <dgm:prSet/>
      <dgm:spPr/>
      <dgm:t>
        <a:bodyPr/>
        <a:lstStyle/>
        <a:p>
          <a:endParaRPr lang="en-US"/>
        </a:p>
      </dgm:t>
    </dgm:pt>
    <dgm:pt modelId="{546487CB-A9D8-436A-B43A-CA9C6CF0E500}">
      <dgm:prSet phldrT="[Text]"/>
      <dgm:spPr/>
      <dgm:t>
        <a:bodyPr/>
        <a:lstStyle/>
        <a:p>
          <a:r>
            <a:rPr lang="nb-NO" b="1" dirty="0" smtClean="0"/>
            <a:t>Initialization</a:t>
          </a:r>
          <a:r>
            <a:rPr lang="nb-NO" dirty="0" smtClean="0"/>
            <a:t/>
          </a:r>
          <a:br>
            <a:rPr lang="nb-NO" dirty="0" smtClean="0"/>
          </a:br>
          <a:r>
            <a:rPr lang="nb-NO" dirty="0" smtClean="0"/>
            <a:t>Controls on the page are available, UniqueId property set on each control</a:t>
          </a:r>
          <a:endParaRPr lang="en-US" dirty="0"/>
        </a:p>
      </dgm:t>
    </dgm:pt>
    <dgm:pt modelId="{DE82EF96-BE20-4943-96D8-619F310D1DC2}" type="parTrans" cxnId="{F43DBCE4-1F43-4958-B31D-C05C6DA7BD3A}">
      <dgm:prSet/>
      <dgm:spPr/>
      <dgm:t>
        <a:bodyPr/>
        <a:lstStyle/>
        <a:p>
          <a:endParaRPr lang="en-US"/>
        </a:p>
      </dgm:t>
    </dgm:pt>
    <dgm:pt modelId="{4A6ED610-E249-4AC9-996A-7490B1ACF978}" type="sibTrans" cxnId="{F43DBCE4-1F43-4958-B31D-C05C6DA7BD3A}">
      <dgm:prSet/>
      <dgm:spPr/>
      <dgm:t>
        <a:bodyPr/>
        <a:lstStyle/>
        <a:p>
          <a:endParaRPr lang="en-US"/>
        </a:p>
      </dgm:t>
    </dgm:pt>
    <dgm:pt modelId="{4335EEA5-CAD2-4F1C-8DE1-AA8126442F6B}">
      <dgm:prSet phldrT="[Text]"/>
      <dgm:spPr/>
      <dgm:t>
        <a:bodyPr/>
        <a:lstStyle/>
        <a:p>
          <a:r>
            <a:rPr lang="nb-NO" b="1" dirty="0" smtClean="0"/>
            <a:t>Load</a:t>
          </a:r>
          <a:br>
            <a:rPr lang="nb-NO" b="1" dirty="0" smtClean="0"/>
          </a:br>
          <a:r>
            <a:rPr lang="nb-NO" b="0" dirty="0" smtClean="0"/>
            <a:t>If postback, properties are loaded with information from view state and control state</a:t>
          </a:r>
          <a:r>
            <a:rPr lang="nb-NO" b="1" dirty="0" smtClean="0"/>
            <a:t/>
          </a:r>
          <a:br>
            <a:rPr lang="nb-NO" b="1" dirty="0" smtClean="0"/>
          </a:br>
          <a:endParaRPr lang="en-US" b="1" dirty="0"/>
        </a:p>
      </dgm:t>
    </dgm:pt>
    <dgm:pt modelId="{FF7DEACF-87CD-406D-B5F8-0497A9EB1265}" type="parTrans" cxnId="{455A66CA-D3EA-4EF1-89C4-F1C9A1806266}">
      <dgm:prSet/>
      <dgm:spPr/>
      <dgm:t>
        <a:bodyPr/>
        <a:lstStyle/>
        <a:p>
          <a:endParaRPr lang="en-US"/>
        </a:p>
      </dgm:t>
    </dgm:pt>
    <dgm:pt modelId="{FF601805-1BED-4AB5-82FE-1B7A3D8EC558}" type="sibTrans" cxnId="{455A66CA-D3EA-4EF1-89C4-F1C9A1806266}">
      <dgm:prSet/>
      <dgm:spPr/>
      <dgm:t>
        <a:bodyPr/>
        <a:lstStyle/>
        <a:p>
          <a:endParaRPr lang="en-US"/>
        </a:p>
      </dgm:t>
    </dgm:pt>
    <dgm:pt modelId="{062F959F-6FAF-4395-A229-C51AEC183D32}">
      <dgm:prSet phldrT="[Text]"/>
      <dgm:spPr/>
      <dgm:t>
        <a:bodyPr/>
        <a:lstStyle/>
        <a:p>
          <a:r>
            <a:rPr lang="nb-NO" b="1" dirty="0" smtClean="0"/>
            <a:t>Postback event handling</a:t>
          </a:r>
          <a:br>
            <a:rPr lang="nb-NO" b="1" dirty="0" smtClean="0"/>
          </a:br>
          <a:r>
            <a:rPr lang="nb-NO" b="0" dirty="0" smtClean="0"/>
            <a:t>If postback, control event handlers are called. Validate assures that IsValid gets set on Validation controls.</a:t>
          </a:r>
          <a:endParaRPr lang="en-US" b="1" dirty="0"/>
        </a:p>
      </dgm:t>
    </dgm:pt>
    <dgm:pt modelId="{57771E6F-EA1F-4076-A4C3-C04ED5E6FB83}" type="parTrans" cxnId="{9B86FD06-921D-4DA2-8EA4-D0EDE81E8B8B}">
      <dgm:prSet/>
      <dgm:spPr/>
      <dgm:t>
        <a:bodyPr/>
        <a:lstStyle/>
        <a:p>
          <a:endParaRPr lang="en-US"/>
        </a:p>
      </dgm:t>
    </dgm:pt>
    <dgm:pt modelId="{1F8FF391-D201-44AF-905E-40925997FAF2}" type="sibTrans" cxnId="{9B86FD06-921D-4DA2-8EA4-D0EDE81E8B8B}">
      <dgm:prSet/>
      <dgm:spPr/>
      <dgm:t>
        <a:bodyPr/>
        <a:lstStyle/>
        <a:p>
          <a:endParaRPr lang="en-US"/>
        </a:p>
      </dgm:t>
    </dgm:pt>
    <dgm:pt modelId="{D9329390-7B29-481E-BBE4-7690CB5E484C}">
      <dgm:prSet phldrT="[Text]"/>
      <dgm:spPr/>
      <dgm:t>
        <a:bodyPr/>
        <a:lstStyle/>
        <a:p>
          <a:r>
            <a:rPr lang="nb-NO" b="1" dirty="0" smtClean="0"/>
            <a:t>Rendering</a:t>
          </a:r>
          <a:br>
            <a:rPr lang="nb-NO" b="1" dirty="0" smtClean="0"/>
          </a:br>
          <a:r>
            <a:rPr lang="nb-NO" b="0" dirty="0" smtClean="0"/>
            <a:t>Before rendering view state is saved. During rendering, Render is called on each control.</a:t>
          </a:r>
          <a:endParaRPr lang="en-US" b="1" dirty="0"/>
        </a:p>
      </dgm:t>
    </dgm:pt>
    <dgm:pt modelId="{6C9CEE7E-07D5-47BF-8425-0BC01CCD0050}" type="parTrans" cxnId="{FC2DEAFE-EF88-4A7D-8EF2-DABA55F436CD}">
      <dgm:prSet/>
      <dgm:spPr/>
      <dgm:t>
        <a:bodyPr/>
        <a:lstStyle/>
        <a:p>
          <a:endParaRPr lang="en-US"/>
        </a:p>
      </dgm:t>
    </dgm:pt>
    <dgm:pt modelId="{3F22B8F0-C217-40E3-84A9-D910E9E370E6}" type="sibTrans" cxnId="{FC2DEAFE-EF88-4A7D-8EF2-DABA55F436CD}">
      <dgm:prSet/>
      <dgm:spPr/>
      <dgm:t>
        <a:bodyPr/>
        <a:lstStyle/>
        <a:p>
          <a:endParaRPr lang="en-US"/>
        </a:p>
      </dgm:t>
    </dgm:pt>
    <dgm:pt modelId="{AA9F8466-2A46-4087-BB89-7EEB8C96D723}">
      <dgm:prSet phldrT="[Text]"/>
      <dgm:spPr/>
      <dgm:t>
        <a:bodyPr/>
        <a:lstStyle/>
        <a:p>
          <a:r>
            <a:rPr lang="nb-NO" b="1" dirty="0" smtClean="0"/>
            <a:t>Unload</a:t>
          </a:r>
          <a:br>
            <a:rPr lang="nb-NO" b="1" dirty="0" smtClean="0"/>
          </a:br>
          <a:r>
            <a:rPr lang="nb-NO" b="0" dirty="0" smtClean="0"/>
            <a:t>After page is fully rendered, sent to the client and is ready to be discarded. </a:t>
          </a:r>
          <a:endParaRPr lang="en-US" b="1" dirty="0"/>
        </a:p>
      </dgm:t>
    </dgm:pt>
    <dgm:pt modelId="{B5F70275-5F04-497D-98E9-56BA9AFEC0C4}" type="parTrans" cxnId="{C3C4B7D0-8931-4FDD-9B42-0CA72A1F6CBA}">
      <dgm:prSet/>
      <dgm:spPr/>
      <dgm:t>
        <a:bodyPr/>
        <a:lstStyle/>
        <a:p>
          <a:endParaRPr lang="en-US"/>
        </a:p>
      </dgm:t>
    </dgm:pt>
    <dgm:pt modelId="{904BF8DF-8557-4250-B2A2-E23A544EBD91}" type="sibTrans" cxnId="{C3C4B7D0-8931-4FDD-9B42-0CA72A1F6CBA}">
      <dgm:prSet/>
      <dgm:spPr/>
      <dgm:t>
        <a:bodyPr/>
        <a:lstStyle/>
        <a:p>
          <a:endParaRPr lang="en-US"/>
        </a:p>
      </dgm:t>
    </dgm:pt>
    <dgm:pt modelId="{40C70598-AD3D-427C-91EF-3BF73E64DFC7}" type="pres">
      <dgm:prSet presAssocID="{CA4772C5-6E64-469E-8126-7CC37455E7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4C5F45-E53D-416A-9F4B-8D918B15D240}" type="pres">
      <dgm:prSet presAssocID="{CA4772C5-6E64-469E-8126-7CC37455E7FB}" presName="cycle" presStyleCnt="0"/>
      <dgm:spPr/>
    </dgm:pt>
    <dgm:pt modelId="{49A08555-5E42-4A8D-A296-D29E53D9B192}" type="pres">
      <dgm:prSet presAssocID="{3976831C-3765-4785-A5C7-AF524B6FF99D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F3B2D-2DEA-4F17-AF5D-D50AA5C6F3EB}" type="pres">
      <dgm:prSet presAssocID="{C4BC6FBD-DC5F-4D8E-8952-AF84EDC6E0A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8B1B8A7-823F-4BFA-B3BF-D8801A59CA22}" type="pres">
      <dgm:prSet presAssocID="{F500247B-BE3F-4920-9C35-F2C8D05BCE48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C166B-11BF-47D0-8B5C-6B7DF9FEB495}" type="pres">
      <dgm:prSet presAssocID="{546487CB-A9D8-436A-B43A-CA9C6CF0E500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8AFCB-FDD8-4F5F-AAA1-43D71CF1630A}" type="pres">
      <dgm:prSet presAssocID="{4335EEA5-CAD2-4F1C-8DE1-AA8126442F6B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99EB3-3E4D-480D-8E15-3BF5C7160C00}" type="pres">
      <dgm:prSet presAssocID="{062F959F-6FAF-4395-A229-C51AEC183D32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C0448-6CA2-42AB-AB06-5477C5ED24F6}" type="pres">
      <dgm:prSet presAssocID="{D9329390-7B29-481E-BBE4-7690CB5E484C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59C5D-DFB9-475C-AA59-123E748C841F}" type="pres">
      <dgm:prSet presAssocID="{AA9F8466-2A46-4087-BB89-7EEB8C96D723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83E196-2AC6-4F85-8AB6-E41E06E3A172}" type="presOf" srcId="{F500247B-BE3F-4920-9C35-F2C8D05BCE48}" destId="{A8B1B8A7-823F-4BFA-B3BF-D8801A59CA22}" srcOrd="0" destOrd="0" presId="urn:microsoft.com/office/officeart/2005/8/layout/cycle3"/>
    <dgm:cxn modelId="{FC2DEAFE-EF88-4A7D-8EF2-DABA55F436CD}" srcId="{CA4772C5-6E64-469E-8126-7CC37455E7FB}" destId="{D9329390-7B29-481E-BBE4-7690CB5E484C}" srcOrd="5" destOrd="0" parTransId="{6C9CEE7E-07D5-47BF-8425-0BC01CCD0050}" sibTransId="{3F22B8F0-C217-40E3-84A9-D910E9E370E6}"/>
    <dgm:cxn modelId="{359DA0F2-179D-4F9F-BA9E-B59D49F81296}" type="presOf" srcId="{C4BC6FBD-DC5F-4D8E-8952-AF84EDC6E0AE}" destId="{FA5F3B2D-2DEA-4F17-AF5D-D50AA5C6F3EB}" srcOrd="0" destOrd="0" presId="urn:microsoft.com/office/officeart/2005/8/layout/cycle3"/>
    <dgm:cxn modelId="{89EB9489-6FDD-434D-9454-7071E2B516E9}" type="presOf" srcId="{4335EEA5-CAD2-4F1C-8DE1-AA8126442F6B}" destId="{F098AFCB-FDD8-4F5F-AAA1-43D71CF1630A}" srcOrd="0" destOrd="0" presId="urn:microsoft.com/office/officeart/2005/8/layout/cycle3"/>
    <dgm:cxn modelId="{BB33BF6F-EF82-4ABA-BD85-A9C18039BF64}" type="presOf" srcId="{D9329390-7B29-481E-BBE4-7690CB5E484C}" destId="{D1BC0448-6CA2-42AB-AB06-5477C5ED24F6}" srcOrd="0" destOrd="0" presId="urn:microsoft.com/office/officeart/2005/8/layout/cycle3"/>
    <dgm:cxn modelId="{9CD40D7E-F908-405E-90A2-514C4DF37C8B}" srcId="{CA4772C5-6E64-469E-8126-7CC37455E7FB}" destId="{3976831C-3765-4785-A5C7-AF524B6FF99D}" srcOrd="0" destOrd="0" parTransId="{20414EB5-F6C0-4D67-871D-AD5D3186C059}" sibTransId="{C4BC6FBD-DC5F-4D8E-8952-AF84EDC6E0AE}"/>
    <dgm:cxn modelId="{1FA47C96-021C-4A15-B514-BD3D345EB2B5}" type="presOf" srcId="{CA4772C5-6E64-469E-8126-7CC37455E7FB}" destId="{40C70598-AD3D-427C-91EF-3BF73E64DFC7}" srcOrd="0" destOrd="0" presId="urn:microsoft.com/office/officeart/2005/8/layout/cycle3"/>
    <dgm:cxn modelId="{455A66CA-D3EA-4EF1-89C4-F1C9A1806266}" srcId="{CA4772C5-6E64-469E-8126-7CC37455E7FB}" destId="{4335EEA5-CAD2-4F1C-8DE1-AA8126442F6B}" srcOrd="3" destOrd="0" parTransId="{FF7DEACF-87CD-406D-B5F8-0497A9EB1265}" sibTransId="{FF601805-1BED-4AB5-82FE-1B7A3D8EC558}"/>
    <dgm:cxn modelId="{74C4EC26-3F55-4E72-83C7-02A73F9AD9B7}" type="presOf" srcId="{AA9F8466-2A46-4087-BB89-7EEB8C96D723}" destId="{81459C5D-DFB9-475C-AA59-123E748C841F}" srcOrd="0" destOrd="0" presId="urn:microsoft.com/office/officeart/2005/8/layout/cycle3"/>
    <dgm:cxn modelId="{5FD65F29-4CBF-4576-88E5-FAFBEB3474E4}" type="presOf" srcId="{546487CB-A9D8-436A-B43A-CA9C6CF0E500}" destId="{F62C166B-11BF-47D0-8B5C-6B7DF9FEB495}" srcOrd="0" destOrd="0" presId="urn:microsoft.com/office/officeart/2005/8/layout/cycle3"/>
    <dgm:cxn modelId="{C3C4B7D0-8931-4FDD-9B42-0CA72A1F6CBA}" srcId="{CA4772C5-6E64-469E-8126-7CC37455E7FB}" destId="{AA9F8466-2A46-4087-BB89-7EEB8C96D723}" srcOrd="6" destOrd="0" parTransId="{B5F70275-5F04-497D-98E9-56BA9AFEC0C4}" sibTransId="{904BF8DF-8557-4250-B2A2-E23A544EBD91}"/>
    <dgm:cxn modelId="{9B86FD06-921D-4DA2-8EA4-D0EDE81E8B8B}" srcId="{CA4772C5-6E64-469E-8126-7CC37455E7FB}" destId="{062F959F-6FAF-4395-A229-C51AEC183D32}" srcOrd="4" destOrd="0" parTransId="{57771E6F-EA1F-4076-A4C3-C04ED5E6FB83}" sibTransId="{1F8FF391-D201-44AF-905E-40925997FAF2}"/>
    <dgm:cxn modelId="{F43DBCE4-1F43-4958-B31D-C05C6DA7BD3A}" srcId="{CA4772C5-6E64-469E-8126-7CC37455E7FB}" destId="{546487CB-A9D8-436A-B43A-CA9C6CF0E500}" srcOrd="2" destOrd="0" parTransId="{DE82EF96-BE20-4943-96D8-619F310D1DC2}" sibTransId="{4A6ED610-E249-4AC9-996A-7490B1ACF978}"/>
    <dgm:cxn modelId="{9AE5FAFA-4D33-47CD-A16D-BE1EFA6D1BBD}" type="presOf" srcId="{062F959F-6FAF-4395-A229-C51AEC183D32}" destId="{B7D99EB3-3E4D-480D-8E15-3BF5C7160C00}" srcOrd="0" destOrd="0" presId="urn:microsoft.com/office/officeart/2005/8/layout/cycle3"/>
    <dgm:cxn modelId="{88A79003-1D60-4EEF-AB47-6C690161A93E}" type="presOf" srcId="{3976831C-3765-4785-A5C7-AF524B6FF99D}" destId="{49A08555-5E42-4A8D-A296-D29E53D9B192}" srcOrd="0" destOrd="0" presId="urn:microsoft.com/office/officeart/2005/8/layout/cycle3"/>
    <dgm:cxn modelId="{65D8659A-0920-41EF-8A91-412E8AD431B0}" srcId="{CA4772C5-6E64-469E-8126-7CC37455E7FB}" destId="{F500247B-BE3F-4920-9C35-F2C8D05BCE48}" srcOrd="1" destOrd="0" parTransId="{6C5B12E9-F88F-4540-B275-731BF4B3154B}" sibTransId="{921DF387-9BC8-4A17-B1E6-B0AE99231606}"/>
    <dgm:cxn modelId="{8C32A14C-FDEC-4DEC-B114-21A6A0B56566}" type="presParOf" srcId="{40C70598-AD3D-427C-91EF-3BF73E64DFC7}" destId="{AB4C5F45-E53D-416A-9F4B-8D918B15D240}" srcOrd="0" destOrd="0" presId="urn:microsoft.com/office/officeart/2005/8/layout/cycle3"/>
    <dgm:cxn modelId="{B1F01EF7-F418-4EC1-8C3C-51AD53380F4C}" type="presParOf" srcId="{AB4C5F45-E53D-416A-9F4B-8D918B15D240}" destId="{49A08555-5E42-4A8D-A296-D29E53D9B192}" srcOrd="0" destOrd="0" presId="urn:microsoft.com/office/officeart/2005/8/layout/cycle3"/>
    <dgm:cxn modelId="{E1323076-FF80-4E32-8C88-44746A942C7A}" type="presParOf" srcId="{AB4C5F45-E53D-416A-9F4B-8D918B15D240}" destId="{FA5F3B2D-2DEA-4F17-AF5D-D50AA5C6F3EB}" srcOrd="1" destOrd="0" presId="urn:microsoft.com/office/officeart/2005/8/layout/cycle3"/>
    <dgm:cxn modelId="{93162FBE-F02C-41A8-890E-FF041126A5CA}" type="presParOf" srcId="{AB4C5F45-E53D-416A-9F4B-8D918B15D240}" destId="{A8B1B8A7-823F-4BFA-B3BF-D8801A59CA22}" srcOrd="2" destOrd="0" presId="urn:microsoft.com/office/officeart/2005/8/layout/cycle3"/>
    <dgm:cxn modelId="{9C2C132A-3590-41CF-BCF4-4A213C6AFCF3}" type="presParOf" srcId="{AB4C5F45-E53D-416A-9F4B-8D918B15D240}" destId="{F62C166B-11BF-47D0-8B5C-6B7DF9FEB495}" srcOrd="3" destOrd="0" presId="urn:microsoft.com/office/officeart/2005/8/layout/cycle3"/>
    <dgm:cxn modelId="{D6D32700-37A1-4EB1-8AFD-B3D83E1022E7}" type="presParOf" srcId="{AB4C5F45-E53D-416A-9F4B-8D918B15D240}" destId="{F098AFCB-FDD8-4F5F-AAA1-43D71CF1630A}" srcOrd="4" destOrd="0" presId="urn:microsoft.com/office/officeart/2005/8/layout/cycle3"/>
    <dgm:cxn modelId="{4BF43687-891C-4964-A386-0C663108B646}" type="presParOf" srcId="{AB4C5F45-E53D-416A-9F4B-8D918B15D240}" destId="{B7D99EB3-3E4D-480D-8E15-3BF5C7160C00}" srcOrd="5" destOrd="0" presId="urn:microsoft.com/office/officeart/2005/8/layout/cycle3"/>
    <dgm:cxn modelId="{3283FEB8-D57C-40D6-B556-A376C1B58DB2}" type="presParOf" srcId="{AB4C5F45-E53D-416A-9F4B-8D918B15D240}" destId="{D1BC0448-6CA2-42AB-AB06-5477C5ED24F6}" srcOrd="6" destOrd="0" presId="urn:microsoft.com/office/officeart/2005/8/layout/cycle3"/>
    <dgm:cxn modelId="{D4CD1741-228D-4F23-8016-B4B1BC5F9EFD}" type="presParOf" srcId="{AB4C5F45-E53D-416A-9F4B-8D918B15D240}" destId="{81459C5D-DFB9-475C-AA59-123E748C841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8DE3B2-F9B6-4FB1-ADB6-B2AA40CD1E48}">
      <dsp:nvSpPr>
        <dsp:cNvPr id="0" name=""/>
        <dsp:cNvSpPr/>
      </dsp:nvSpPr>
      <dsp:spPr>
        <a:xfrm>
          <a:off x="3440074" y="207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900" kern="1200" dirty="0" smtClean="0"/>
            <a:t>User requests page (GET)</a:t>
          </a:r>
        </a:p>
      </dsp:txBody>
      <dsp:txXfrm>
        <a:off x="3440074" y="207"/>
        <a:ext cx="735210" cy="735210"/>
      </dsp:txXfrm>
    </dsp:sp>
    <dsp:sp modelId="{56903FDD-EA6E-4A47-B7EA-385AB64ED5C4}">
      <dsp:nvSpPr>
        <dsp:cNvPr id="0" name=""/>
        <dsp:cNvSpPr/>
      </dsp:nvSpPr>
      <dsp:spPr>
        <a:xfrm>
          <a:off x="1141803" y="39107"/>
          <a:ext cx="3812392" cy="3812392"/>
        </a:xfrm>
        <a:prstGeom prst="circularArrow">
          <a:avLst>
            <a:gd name="adj1" fmla="val 3761"/>
            <a:gd name="adj2" fmla="val 234621"/>
            <a:gd name="adj3" fmla="val 19827894"/>
            <a:gd name="adj4" fmla="val 18604717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5D3FB-9637-4A13-985F-87DD7629715E}">
      <dsp:nvSpPr>
        <dsp:cNvPr id="0" name=""/>
        <dsp:cNvSpPr/>
      </dsp:nvSpPr>
      <dsp:spPr>
        <a:xfrm>
          <a:off x="4387379" y="1188090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900" kern="1200" dirty="0" smtClean="0"/>
            <a:t>Page dynamically renders markup to the browser</a:t>
          </a:r>
          <a:endParaRPr lang="en-US" sz="900" kern="1200" dirty="0"/>
        </a:p>
      </dsp:txBody>
      <dsp:txXfrm>
        <a:off x="4387379" y="1188090"/>
        <a:ext cx="735210" cy="735210"/>
      </dsp:txXfrm>
    </dsp:sp>
    <dsp:sp modelId="{E2615443-9B81-49DF-BAB0-62C878AFDCA7}">
      <dsp:nvSpPr>
        <dsp:cNvPr id="0" name=""/>
        <dsp:cNvSpPr/>
      </dsp:nvSpPr>
      <dsp:spPr>
        <a:xfrm>
          <a:off x="1141803" y="39107"/>
          <a:ext cx="3812392" cy="3812392"/>
        </a:xfrm>
        <a:prstGeom prst="circularArrow">
          <a:avLst>
            <a:gd name="adj1" fmla="val 3761"/>
            <a:gd name="adj2" fmla="val 234621"/>
            <a:gd name="adj3" fmla="val 1231007"/>
            <a:gd name="adj4" fmla="val 21556798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0B4CD-AD40-4B0D-A0CE-9FE27747F19F}">
      <dsp:nvSpPr>
        <dsp:cNvPr id="0" name=""/>
        <dsp:cNvSpPr/>
      </dsp:nvSpPr>
      <dsp:spPr>
        <a:xfrm>
          <a:off x="4049290" y="2669356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900" kern="1200" dirty="0" smtClean="0"/>
            <a:t>User clicks a button</a:t>
          </a:r>
          <a:endParaRPr lang="en-US" sz="900" kern="1200" dirty="0"/>
        </a:p>
      </dsp:txBody>
      <dsp:txXfrm>
        <a:off x="4049290" y="2669356"/>
        <a:ext cx="735210" cy="735210"/>
      </dsp:txXfrm>
    </dsp:sp>
    <dsp:sp modelId="{D4E5DEF3-78E8-40F8-802D-AA80464D7DD6}">
      <dsp:nvSpPr>
        <dsp:cNvPr id="0" name=""/>
        <dsp:cNvSpPr/>
      </dsp:nvSpPr>
      <dsp:spPr>
        <a:xfrm>
          <a:off x="1141803" y="39107"/>
          <a:ext cx="3812392" cy="3812392"/>
        </a:xfrm>
        <a:prstGeom prst="circularArrow">
          <a:avLst>
            <a:gd name="adj1" fmla="val 3761"/>
            <a:gd name="adj2" fmla="val 234621"/>
            <a:gd name="adj3" fmla="val 4438199"/>
            <a:gd name="adj4" fmla="val 3307126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9888F-930E-4C49-AD4E-094375B57199}">
      <dsp:nvSpPr>
        <dsp:cNvPr id="0" name=""/>
        <dsp:cNvSpPr/>
      </dsp:nvSpPr>
      <dsp:spPr>
        <a:xfrm>
          <a:off x="2680394" y="3328581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900" kern="1200" dirty="0" smtClean="0"/>
            <a:t>Page is posted to server (POST, </a:t>
          </a:r>
          <a:r>
            <a:rPr lang="nb-NO" sz="900" i="1" kern="1200" dirty="0" smtClean="0"/>
            <a:t>postback</a:t>
          </a:r>
          <a:r>
            <a:rPr lang="nb-NO" sz="900" i="0" kern="1200" dirty="0" smtClean="0"/>
            <a:t>)</a:t>
          </a:r>
          <a:endParaRPr lang="en-US" sz="900" kern="1200" dirty="0"/>
        </a:p>
      </dsp:txBody>
      <dsp:txXfrm>
        <a:off x="2680394" y="3328581"/>
        <a:ext cx="735210" cy="735210"/>
      </dsp:txXfrm>
    </dsp:sp>
    <dsp:sp modelId="{2171DEB0-DFFD-4C07-B8A0-C9444517F85C}">
      <dsp:nvSpPr>
        <dsp:cNvPr id="0" name=""/>
        <dsp:cNvSpPr/>
      </dsp:nvSpPr>
      <dsp:spPr>
        <a:xfrm>
          <a:off x="1141803" y="39107"/>
          <a:ext cx="3812392" cy="3812392"/>
        </a:xfrm>
        <a:prstGeom prst="circularArrow">
          <a:avLst>
            <a:gd name="adj1" fmla="val 3761"/>
            <a:gd name="adj2" fmla="val 234621"/>
            <a:gd name="adj3" fmla="val 7258253"/>
            <a:gd name="adj4" fmla="val 6127181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CBDFB-DB92-42B5-85A2-C9FB87C1A33E}">
      <dsp:nvSpPr>
        <dsp:cNvPr id="0" name=""/>
        <dsp:cNvSpPr/>
      </dsp:nvSpPr>
      <dsp:spPr>
        <a:xfrm>
          <a:off x="1311499" y="2669356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900" kern="1200" dirty="0" smtClean="0"/>
            <a:t>On server, page runs again with information from user</a:t>
          </a:r>
          <a:endParaRPr lang="en-US" sz="900" kern="1200" dirty="0"/>
        </a:p>
      </dsp:txBody>
      <dsp:txXfrm>
        <a:off x="1311499" y="2669356"/>
        <a:ext cx="735210" cy="735210"/>
      </dsp:txXfrm>
    </dsp:sp>
    <dsp:sp modelId="{053A1AD3-B060-47C1-87A3-B9A985BC087B}">
      <dsp:nvSpPr>
        <dsp:cNvPr id="0" name=""/>
        <dsp:cNvSpPr/>
      </dsp:nvSpPr>
      <dsp:spPr>
        <a:xfrm>
          <a:off x="1141803" y="39107"/>
          <a:ext cx="3812392" cy="3812392"/>
        </a:xfrm>
        <a:prstGeom prst="circularArrow">
          <a:avLst>
            <a:gd name="adj1" fmla="val 3761"/>
            <a:gd name="adj2" fmla="val 234621"/>
            <a:gd name="adj3" fmla="val 10608581"/>
            <a:gd name="adj4" fmla="val 9334373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788A3-9D86-4FC3-9E80-63EB0C5C5471}">
      <dsp:nvSpPr>
        <dsp:cNvPr id="0" name=""/>
        <dsp:cNvSpPr/>
      </dsp:nvSpPr>
      <dsp:spPr>
        <a:xfrm>
          <a:off x="973409" y="1188090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900" kern="1200" dirty="0" smtClean="0"/>
            <a:t>The page performs processing with values from user applied</a:t>
          </a:r>
          <a:endParaRPr lang="en-US" sz="900" kern="1200" dirty="0"/>
        </a:p>
      </dsp:txBody>
      <dsp:txXfrm>
        <a:off x="973409" y="1188090"/>
        <a:ext cx="735210" cy="735210"/>
      </dsp:txXfrm>
    </dsp:sp>
    <dsp:sp modelId="{19AAF239-1502-4274-967E-3B42FB5945A0}">
      <dsp:nvSpPr>
        <dsp:cNvPr id="0" name=""/>
        <dsp:cNvSpPr/>
      </dsp:nvSpPr>
      <dsp:spPr>
        <a:xfrm>
          <a:off x="1141803" y="39107"/>
          <a:ext cx="3812392" cy="3812392"/>
        </a:xfrm>
        <a:prstGeom prst="circularArrow">
          <a:avLst>
            <a:gd name="adj1" fmla="val 3761"/>
            <a:gd name="adj2" fmla="val 234621"/>
            <a:gd name="adj3" fmla="val 13560662"/>
            <a:gd name="adj4" fmla="val 12337485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15776-85EC-4955-8A99-2F03F07730E3}">
      <dsp:nvSpPr>
        <dsp:cNvPr id="0" name=""/>
        <dsp:cNvSpPr/>
      </dsp:nvSpPr>
      <dsp:spPr>
        <a:xfrm>
          <a:off x="1920714" y="207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900" kern="1200" dirty="0" smtClean="0"/>
            <a:t>The page renders itself back to the browser</a:t>
          </a:r>
          <a:endParaRPr lang="en-US" sz="900" kern="1200" dirty="0"/>
        </a:p>
      </dsp:txBody>
      <dsp:txXfrm>
        <a:off x="1920714" y="207"/>
        <a:ext cx="735210" cy="735210"/>
      </dsp:txXfrm>
    </dsp:sp>
    <dsp:sp modelId="{7A3D3599-8255-40DC-8EB1-AAF131D35470}">
      <dsp:nvSpPr>
        <dsp:cNvPr id="0" name=""/>
        <dsp:cNvSpPr/>
      </dsp:nvSpPr>
      <dsp:spPr>
        <a:xfrm>
          <a:off x="1141803" y="39107"/>
          <a:ext cx="3812392" cy="3812392"/>
        </a:xfrm>
        <a:prstGeom prst="circularArrow">
          <a:avLst>
            <a:gd name="adj1" fmla="val 3761"/>
            <a:gd name="adj2" fmla="val 234621"/>
            <a:gd name="adj3" fmla="val 16741775"/>
            <a:gd name="adj4" fmla="val 15423604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5F3B2D-2DEA-4F17-AF5D-D50AA5C6F3EB}">
      <dsp:nvSpPr>
        <dsp:cNvPr id="0" name=""/>
        <dsp:cNvSpPr/>
      </dsp:nvSpPr>
      <dsp:spPr>
        <a:xfrm>
          <a:off x="1291171" y="-36456"/>
          <a:ext cx="5827340" cy="5827340"/>
        </a:xfrm>
        <a:prstGeom prst="circularArrow">
          <a:avLst>
            <a:gd name="adj1" fmla="val 5544"/>
            <a:gd name="adj2" fmla="val 330680"/>
            <a:gd name="adj3" fmla="val 14499220"/>
            <a:gd name="adj4" fmla="val 169597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08555-5E42-4A8D-A296-D29E53D9B192}">
      <dsp:nvSpPr>
        <dsp:cNvPr id="0" name=""/>
        <dsp:cNvSpPr/>
      </dsp:nvSpPr>
      <dsp:spPr>
        <a:xfrm>
          <a:off x="3287085" y="2371"/>
          <a:ext cx="1835511" cy="91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b="1" kern="1200" dirty="0" smtClean="0"/>
            <a:t>Page request</a:t>
          </a:r>
          <a:endParaRPr lang="en-US" sz="1000" b="1" kern="1200" dirty="0"/>
        </a:p>
      </dsp:txBody>
      <dsp:txXfrm>
        <a:off x="3287085" y="2371"/>
        <a:ext cx="1835511" cy="917755"/>
      </dsp:txXfrm>
    </dsp:sp>
    <dsp:sp modelId="{A8B1B8A7-823F-4BFA-B3BF-D8801A59CA22}">
      <dsp:nvSpPr>
        <dsp:cNvPr id="0" name=""/>
        <dsp:cNvSpPr/>
      </dsp:nvSpPr>
      <dsp:spPr>
        <a:xfrm>
          <a:off x="5229942" y="938002"/>
          <a:ext cx="1835511" cy="91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b="1" kern="1200" dirty="0" smtClean="0"/>
            <a:t>Start</a:t>
          </a:r>
          <a:r>
            <a:rPr lang="nb-NO" sz="1000" kern="1200" dirty="0" smtClean="0"/>
            <a:t/>
          </a:r>
          <a:br>
            <a:rPr lang="nb-NO" sz="1000" kern="1200" dirty="0" smtClean="0"/>
          </a:br>
          <a:r>
            <a:rPr lang="nb-NO" sz="1000" kern="1200" dirty="0" smtClean="0"/>
            <a:t>Determine if postback or new request</a:t>
          </a:r>
          <a:endParaRPr lang="en-US" sz="1000" kern="1200" dirty="0"/>
        </a:p>
      </dsp:txBody>
      <dsp:txXfrm>
        <a:off x="5229942" y="938002"/>
        <a:ext cx="1835511" cy="917755"/>
      </dsp:txXfrm>
    </dsp:sp>
    <dsp:sp modelId="{F62C166B-11BF-47D0-8B5C-6B7DF9FEB495}">
      <dsp:nvSpPr>
        <dsp:cNvPr id="0" name=""/>
        <dsp:cNvSpPr/>
      </dsp:nvSpPr>
      <dsp:spPr>
        <a:xfrm>
          <a:off x="5709787" y="3040344"/>
          <a:ext cx="1835511" cy="91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b="1" kern="1200" dirty="0" smtClean="0"/>
            <a:t>Initialization</a:t>
          </a:r>
          <a:r>
            <a:rPr lang="nb-NO" sz="1000" kern="1200" dirty="0" smtClean="0"/>
            <a:t/>
          </a:r>
          <a:br>
            <a:rPr lang="nb-NO" sz="1000" kern="1200" dirty="0" smtClean="0"/>
          </a:br>
          <a:r>
            <a:rPr lang="nb-NO" sz="1000" kern="1200" dirty="0" smtClean="0"/>
            <a:t>Controls on the page are available, UniqueId property set on each control</a:t>
          </a:r>
          <a:endParaRPr lang="en-US" sz="1000" kern="1200" dirty="0"/>
        </a:p>
      </dsp:txBody>
      <dsp:txXfrm>
        <a:off x="5709787" y="3040344"/>
        <a:ext cx="1835511" cy="917755"/>
      </dsp:txXfrm>
    </dsp:sp>
    <dsp:sp modelId="{F098AFCB-FDD8-4F5F-AAA1-43D71CF1630A}">
      <dsp:nvSpPr>
        <dsp:cNvPr id="0" name=""/>
        <dsp:cNvSpPr/>
      </dsp:nvSpPr>
      <dsp:spPr>
        <a:xfrm>
          <a:off x="4365289" y="4726292"/>
          <a:ext cx="1835511" cy="91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b="1" kern="1200" dirty="0" smtClean="0"/>
            <a:t>Load</a:t>
          </a:r>
          <a:br>
            <a:rPr lang="nb-NO" sz="1000" b="1" kern="1200" dirty="0" smtClean="0"/>
          </a:br>
          <a:r>
            <a:rPr lang="nb-NO" sz="1000" b="0" kern="1200" dirty="0" smtClean="0"/>
            <a:t>If postback, properties are loaded with information from view state and control state</a:t>
          </a:r>
          <a:r>
            <a:rPr lang="nb-NO" sz="1000" b="1" kern="1200" dirty="0" smtClean="0"/>
            <a:t/>
          </a:r>
          <a:br>
            <a:rPr lang="nb-NO" sz="1000" b="1" kern="1200" dirty="0" smtClean="0"/>
          </a:br>
          <a:endParaRPr lang="en-US" sz="1000" b="1" kern="1200" dirty="0"/>
        </a:p>
      </dsp:txBody>
      <dsp:txXfrm>
        <a:off x="4365289" y="4726292"/>
        <a:ext cx="1835511" cy="917755"/>
      </dsp:txXfrm>
    </dsp:sp>
    <dsp:sp modelId="{B7D99EB3-3E4D-480D-8E15-3BF5C7160C00}">
      <dsp:nvSpPr>
        <dsp:cNvPr id="0" name=""/>
        <dsp:cNvSpPr/>
      </dsp:nvSpPr>
      <dsp:spPr>
        <a:xfrm>
          <a:off x="2208881" y="4726292"/>
          <a:ext cx="1835511" cy="91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b="1" kern="1200" dirty="0" smtClean="0"/>
            <a:t>Postback event handling</a:t>
          </a:r>
          <a:br>
            <a:rPr lang="nb-NO" sz="1000" b="1" kern="1200" dirty="0" smtClean="0"/>
          </a:br>
          <a:r>
            <a:rPr lang="nb-NO" sz="1000" b="0" kern="1200" dirty="0" smtClean="0"/>
            <a:t>If postback, control event handlers are called. Validate assures that IsValid gets set on Validation controls.</a:t>
          </a:r>
          <a:endParaRPr lang="en-US" sz="1000" b="1" kern="1200" dirty="0"/>
        </a:p>
      </dsp:txBody>
      <dsp:txXfrm>
        <a:off x="2208881" y="4726292"/>
        <a:ext cx="1835511" cy="917755"/>
      </dsp:txXfrm>
    </dsp:sp>
    <dsp:sp modelId="{D1BC0448-6CA2-42AB-AB06-5477C5ED24F6}">
      <dsp:nvSpPr>
        <dsp:cNvPr id="0" name=""/>
        <dsp:cNvSpPr/>
      </dsp:nvSpPr>
      <dsp:spPr>
        <a:xfrm>
          <a:off x="864383" y="3040344"/>
          <a:ext cx="1835511" cy="91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b="1" kern="1200" dirty="0" smtClean="0"/>
            <a:t>Rendering</a:t>
          </a:r>
          <a:br>
            <a:rPr lang="nb-NO" sz="1000" b="1" kern="1200" dirty="0" smtClean="0"/>
          </a:br>
          <a:r>
            <a:rPr lang="nb-NO" sz="1000" b="0" kern="1200" dirty="0" smtClean="0"/>
            <a:t>Before rendering view state is saved. During rendering, Render is called on each control.</a:t>
          </a:r>
          <a:endParaRPr lang="en-US" sz="1000" b="1" kern="1200" dirty="0"/>
        </a:p>
      </dsp:txBody>
      <dsp:txXfrm>
        <a:off x="864383" y="3040344"/>
        <a:ext cx="1835511" cy="917755"/>
      </dsp:txXfrm>
    </dsp:sp>
    <dsp:sp modelId="{81459C5D-DFB9-475C-AA59-123E748C841F}">
      <dsp:nvSpPr>
        <dsp:cNvPr id="0" name=""/>
        <dsp:cNvSpPr/>
      </dsp:nvSpPr>
      <dsp:spPr>
        <a:xfrm>
          <a:off x="1344229" y="938002"/>
          <a:ext cx="1835511" cy="917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000" b="1" kern="1200" dirty="0" smtClean="0"/>
            <a:t>Unload</a:t>
          </a:r>
          <a:br>
            <a:rPr lang="nb-NO" sz="1000" b="1" kern="1200" dirty="0" smtClean="0"/>
          </a:br>
          <a:r>
            <a:rPr lang="nb-NO" sz="1000" b="0" kern="1200" dirty="0" smtClean="0"/>
            <a:t>After page is fully rendered, sent to the client and is ready to be discarded. </a:t>
          </a:r>
          <a:endParaRPr lang="en-US" sz="1000" b="1" kern="1200" dirty="0"/>
        </a:p>
      </dsp:txBody>
      <dsp:txXfrm>
        <a:off x="1344229" y="938002"/>
        <a:ext cx="1835511" cy="917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videos/how-do-i/choosing-the-right-programming-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videos/how-do-i/choosing-the-right-programming-mod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videos/how-do-i/choosing-the-right-programming-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videos/how-do-i/choosing-the-right-programming-mod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msdn.microsoft.com/en-us/library/ms178472.aspx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ASP.NET Web application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 introduction to ASP.NET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80397" cy="307777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623" y="1397000"/>
            <a:ext cx="882237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PlainHtmlFormDemo.html</a:t>
            </a:r>
            <a:endParaRPr lang="nb-NO" sz="1400" b="1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 WebFormDemo.sln</a:t>
            </a:r>
            <a:endParaRPr lang="nb-NO" sz="1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81175" cy="307777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822377" cy="408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Displaying employees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Open Visual Studio</a:t>
            </a:r>
            <a:endParaRPr lang="nb-NO" sz="1400" b="1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 Create new Project of type ASP.NET Web application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Use ASP.NET server controls to display a list of employees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endParaRPr lang="nb-NO" sz="1400" b="1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Assumptions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Employees are kept serverside in memory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No need for a database connection</a:t>
            </a:r>
            <a:endParaRPr lang="nb-NO" sz="1400" b="1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endParaRPr lang="nb-NO" sz="1400" b="1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Hints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b="1" dirty="0" smtClean="0">
                <a:solidFill>
                  <a:schemeClr val="bg1"/>
                </a:solidFill>
              </a:rPr>
              <a:t>ASP.NET GridView</a:t>
            </a:r>
            <a:endParaRPr lang="nb-NO" sz="1400" b="1" dirty="0" smtClean="0">
              <a:solidFill>
                <a:schemeClr val="bg1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endParaRPr lang="nb-NO" sz="1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5469275"/>
          <a:ext cx="5509260" cy="104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15"/>
                <a:gridCol w="1377315"/>
                <a:gridCol w="1377315"/>
                <a:gridCol w="1377315"/>
              </a:tblGrid>
              <a:tr h="313744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Email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Phone</a:t>
                      </a:r>
                      <a:endParaRPr lang="en-US" sz="1200" dirty="0"/>
                    </a:p>
                  </a:txBody>
                  <a:tcPr/>
                </a:tc>
              </a:tr>
              <a:tr h="337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ASP.NET Programming Models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ASP.NET Web Forms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Demo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Exercise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6764" cy="307777"/>
          </a:xfrm>
        </p:spPr>
        <p:txBody>
          <a:bodyPr/>
          <a:lstStyle/>
          <a:p>
            <a:r>
              <a:rPr lang="nb-NO" dirty="0" smtClean="0"/>
              <a:t>Programming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" y="6543496"/>
            <a:ext cx="8823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>
              <a:spcBef>
                <a:spcPts val="600"/>
              </a:spcBef>
              <a:spcAft>
                <a:spcPts val="400"/>
              </a:spcAft>
            </a:pPr>
            <a:r>
              <a:rPr lang="en-US" sz="800" dirty="0" smtClean="0">
                <a:hlinkClick r:id="rId2"/>
              </a:rPr>
              <a:t>http://www.asp.net/web-forms/videos/how-do-i/choosing-the-right-programming-model</a:t>
            </a:r>
            <a:endParaRPr lang="nb-NO" sz="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247900" y="4434840"/>
            <a:ext cx="4831080" cy="632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ASP.NET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47900" y="3733800"/>
            <a:ext cx="1584960" cy="647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Forms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733800"/>
            <a:ext cx="1584960" cy="647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Pages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70960" y="3733800"/>
            <a:ext cx="1584960" cy="6477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MVC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6764" cy="307777"/>
          </a:xfrm>
        </p:spPr>
        <p:txBody>
          <a:bodyPr/>
          <a:lstStyle/>
          <a:p>
            <a:r>
              <a:rPr lang="nb-NO" dirty="0" smtClean="0"/>
              <a:t>Programming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" y="6543496"/>
            <a:ext cx="8823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>
              <a:spcBef>
                <a:spcPts val="600"/>
              </a:spcBef>
              <a:spcAft>
                <a:spcPts val="400"/>
              </a:spcAft>
            </a:pPr>
            <a:r>
              <a:rPr lang="en-US" sz="800" dirty="0" smtClean="0">
                <a:hlinkClick r:id="rId2"/>
              </a:rPr>
              <a:t>http://www.asp.net/web-forms/videos/how-do-i/choosing-the-right-programming-model</a:t>
            </a:r>
            <a:endParaRPr lang="nb-NO" sz="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247900" y="4434840"/>
            <a:ext cx="4831080" cy="632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ASP.NET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47900" y="3733800"/>
            <a:ext cx="1584960" cy="647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Forms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733800"/>
            <a:ext cx="1584960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Pages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70960" y="3733800"/>
            <a:ext cx="1584960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MVC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8" name="Line Callout 2 (Accent Bar) 17"/>
          <p:cNvSpPr/>
          <p:nvPr/>
        </p:nvSpPr>
        <p:spPr>
          <a:xfrm>
            <a:off x="4008120" y="2202180"/>
            <a:ext cx="3985260" cy="1348740"/>
          </a:xfrm>
          <a:prstGeom prst="accentCallout2">
            <a:avLst>
              <a:gd name="adj1" fmla="val 18750"/>
              <a:gd name="adj2" fmla="val -3158"/>
              <a:gd name="adj3" fmla="val 73553"/>
              <a:gd name="adj4" fmla="val -43325"/>
              <a:gd name="adj5" fmla="val 100636"/>
              <a:gd name="adj6" fmla="val -433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Controls-/event based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Client application development approach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Rich UI controls included such as datagrids, charts etc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Sharepoint builds on Web Forms </a:t>
            </a:r>
            <a:endParaRPr lang="en-US" sz="11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6764" cy="307777"/>
          </a:xfrm>
        </p:spPr>
        <p:txBody>
          <a:bodyPr/>
          <a:lstStyle/>
          <a:p>
            <a:r>
              <a:rPr lang="nb-NO" dirty="0" smtClean="0"/>
              <a:t>Programming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" y="6543496"/>
            <a:ext cx="8823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>
              <a:spcBef>
                <a:spcPts val="600"/>
              </a:spcBef>
              <a:spcAft>
                <a:spcPts val="400"/>
              </a:spcAft>
            </a:pPr>
            <a:r>
              <a:rPr lang="en-US" sz="800" dirty="0" smtClean="0">
                <a:hlinkClick r:id="rId2"/>
              </a:rPr>
              <a:t>http://www.asp.net/web-forms/videos/how-do-i/choosing-the-right-programming-model</a:t>
            </a:r>
            <a:endParaRPr lang="nb-NO" sz="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247900" y="4434840"/>
            <a:ext cx="4831080" cy="632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ASP.NET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47900" y="3733800"/>
            <a:ext cx="1584960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Forms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733800"/>
            <a:ext cx="1584960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Pages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70960" y="3733800"/>
            <a:ext cx="1584960" cy="647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MVC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8" name="Line Callout 2 (Accent Bar) 17"/>
          <p:cNvSpPr/>
          <p:nvPr/>
        </p:nvSpPr>
        <p:spPr>
          <a:xfrm>
            <a:off x="5608320" y="2202180"/>
            <a:ext cx="3985260" cy="1348740"/>
          </a:xfrm>
          <a:prstGeom prst="accentCallout2">
            <a:avLst>
              <a:gd name="adj1" fmla="val 18750"/>
              <a:gd name="adj2" fmla="val -3158"/>
              <a:gd name="adj3" fmla="val 73553"/>
              <a:gd name="adj4" fmla="val -43325"/>
              <a:gd name="adj5" fmla="val 100636"/>
              <a:gd name="adj6" fmla="val -433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More traditional web development approach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Total control of HTML markup, no rich controls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Support for TDD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Flexible </a:t>
            </a:r>
            <a:endParaRPr lang="en-US" sz="11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6764" cy="307777"/>
          </a:xfrm>
        </p:spPr>
        <p:txBody>
          <a:bodyPr/>
          <a:lstStyle/>
          <a:p>
            <a:r>
              <a:rPr lang="nb-NO" dirty="0" smtClean="0"/>
              <a:t>Programming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" y="6543496"/>
            <a:ext cx="8823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>
              <a:spcBef>
                <a:spcPts val="600"/>
              </a:spcBef>
              <a:spcAft>
                <a:spcPts val="400"/>
              </a:spcAft>
            </a:pPr>
            <a:r>
              <a:rPr lang="en-US" sz="800" dirty="0" smtClean="0">
                <a:hlinkClick r:id="rId2"/>
              </a:rPr>
              <a:t>http://www.asp.net/web-forms/videos/how-do-i/choosing-the-right-programming-model</a:t>
            </a:r>
            <a:endParaRPr lang="nb-NO" sz="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247900" y="4434840"/>
            <a:ext cx="4831080" cy="632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ASP.NET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47900" y="3733800"/>
            <a:ext cx="1584960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Forms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733800"/>
            <a:ext cx="1584960" cy="647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Web Pages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70960" y="3733800"/>
            <a:ext cx="1584960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b="1" dirty="0" smtClean="0">
                <a:solidFill>
                  <a:schemeClr val="bg1"/>
                </a:solidFill>
              </a:rPr>
              <a:t>MVC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8" name="Line Callout 2 (Accent Bar) 17"/>
          <p:cNvSpPr/>
          <p:nvPr/>
        </p:nvSpPr>
        <p:spPr>
          <a:xfrm>
            <a:off x="7216140" y="2202180"/>
            <a:ext cx="3985260" cy="1348740"/>
          </a:xfrm>
          <a:prstGeom prst="accentCallout2">
            <a:avLst>
              <a:gd name="adj1" fmla="val 18750"/>
              <a:gd name="adj2" fmla="val -3158"/>
              <a:gd name="adj3" fmla="val 73553"/>
              <a:gd name="adj4" fmla="val -43325"/>
              <a:gd name="adj5" fmla="val 100636"/>
              <a:gd name="adj6" fmla="val -433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Simple model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No page lifecycle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No event hierarchy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100" dirty="0" smtClean="0">
                <a:solidFill>
                  <a:schemeClr val="tx1"/>
                </a:solidFill>
              </a:rPr>
              <a:t> Can be included in MVC</a:t>
            </a:r>
            <a:br>
              <a:rPr lang="nb-NO" sz="1100" dirty="0" smtClean="0">
                <a:solidFill>
                  <a:schemeClr val="tx1"/>
                </a:solidFill>
              </a:rPr>
            </a:br>
            <a:r>
              <a:rPr lang="nb-NO" sz="1100" dirty="0" smtClean="0">
                <a:solidFill>
                  <a:schemeClr val="tx1"/>
                </a:solidFill>
              </a:rPr>
              <a:t>  and Web Forms </a:t>
            </a:r>
            <a:endParaRPr lang="en-US" sz="11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5749651" cy="307777"/>
          </a:xfrm>
        </p:spPr>
        <p:txBody>
          <a:bodyPr/>
          <a:lstStyle/>
          <a:p>
            <a:r>
              <a:rPr lang="nb-NO" dirty="0" smtClean="0"/>
              <a:t>ASP.NET Web forms – Processing cycle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878580" y="1976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623" y="1397000"/>
            <a:ext cx="469995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ASP.NET saves control state betweene each roundtrip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ASP.NET provides state management capabilities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ASP.NET can detect ”First load” from regular posting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32002" cy="307777"/>
          </a:xfrm>
        </p:spPr>
        <p:txBody>
          <a:bodyPr/>
          <a:lstStyle/>
          <a:p>
            <a:r>
              <a:rPr lang="nb-NO" dirty="0" smtClean="0"/>
              <a:t>Web Server controls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624257" cy="474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HTML server controls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Exposed objectmodel is very close to the HTML element rendered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Web server controls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More specilised controls with built-in features (calendar, menu, treeview control)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Validation controls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Validate data put into a control, i.e a given text in a TextBox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User </a:t>
            </a:r>
            <a:r>
              <a:rPr lang="nb-NO" sz="1400" dirty="0" smtClean="0"/>
              <a:t>controls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Controls created as ASP.NET Web pages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</a:t>
            </a:r>
            <a:r>
              <a:rPr lang="nb-NO" sz="1400" dirty="0" smtClean="0"/>
              <a:t>All server controls must be within a </a:t>
            </a:r>
            <a:r>
              <a:rPr lang="en-US" sz="1200" dirty="0" smtClean="0">
                <a:solidFill>
                  <a:srgbClr val="0000FF"/>
                </a:solidFill>
              </a:rPr>
              <a:t>&lt;</a:t>
            </a:r>
            <a:r>
              <a:rPr lang="en-US" sz="1200" dirty="0" smtClean="0">
                <a:solidFill>
                  <a:srgbClr val="800000"/>
                </a:solidFill>
              </a:rPr>
              <a:t>form</a:t>
            </a:r>
            <a:r>
              <a:rPr lang="en-US" sz="1400" dirty="0" smtClean="0">
                <a:solidFill>
                  <a:srgbClr val="0000FF"/>
                </a:solidFill>
              </a:rPr>
              <a:t>&gt;</a:t>
            </a:r>
            <a:r>
              <a:rPr lang="en-US" sz="1400" dirty="0" smtClean="0"/>
              <a:t> </a:t>
            </a:r>
            <a:r>
              <a:rPr lang="nb-NO" sz="1400" dirty="0" smtClean="0"/>
              <a:t>- tag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400" dirty="0" smtClean="0"/>
              <a:t> </a:t>
            </a:r>
            <a:r>
              <a:rPr lang="nb-NO" sz="1400" dirty="0" smtClean="0"/>
              <a:t>The</a:t>
            </a:r>
            <a:r>
              <a:rPr lang="nb-NO" sz="1200" dirty="0" smtClean="0"/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&lt;</a:t>
            </a:r>
            <a:r>
              <a:rPr lang="en-US" sz="1200" dirty="0" smtClean="0">
                <a:solidFill>
                  <a:srgbClr val="800000"/>
                </a:solidFill>
              </a:rPr>
              <a:t>form</a:t>
            </a:r>
            <a:r>
              <a:rPr lang="en-US" sz="1200" dirty="0" smtClean="0">
                <a:solidFill>
                  <a:srgbClr val="0000FF"/>
                </a:solidFill>
              </a:rPr>
              <a:t>&gt;</a:t>
            </a:r>
            <a:r>
              <a:rPr lang="en-US" sz="1200" dirty="0" smtClean="0"/>
              <a:t> </a:t>
            </a:r>
            <a:r>
              <a:rPr lang="nb-NO" sz="1400" dirty="0" smtClean="0"/>
              <a:t>- </a:t>
            </a:r>
            <a:r>
              <a:rPr lang="nb-NO" sz="1400" dirty="0" smtClean="0"/>
              <a:t>tag must have </a:t>
            </a:r>
            <a:r>
              <a:rPr lang="en-US" sz="1200" dirty="0" err="1" smtClean="0">
                <a:solidFill>
                  <a:srgbClr val="FF0000"/>
                </a:solidFill>
              </a:rPr>
              <a:t>runat</a:t>
            </a:r>
            <a:r>
              <a:rPr lang="en-US" sz="1200" dirty="0" smtClean="0">
                <a:solidFill>
                  <a:srgbClr val="0000FF"/>
                </a:solidFill>
              </a:rPr>
              <a:t>="server"</a:t>
            </a:r>
            <a:r>
              <a:rPr lang="en-US" sz="1200" dirty="0" smtClean="0"/>
              <a:t> </a:t>
            </a:r>
            <a:endParaRPr lang="nb-NO" sz="12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nb-NO" sz="1200" dirty="0" smtClean="0"/>
              <a:t> </a:t>
            </a:r>
            <a:r>
              <a:rPr lang="nb-NO" sz="1400" dirty="0" smtClean="0"/>
              <a:t>An aspx can only have </a:t>
            </a:r>
            <a:r>
              <a:rPr lang="nb-NO" sz="1400" b="1" dirty="0" smtClean="0"/>
              <a:t>one</a:t>
            </a:r>
            <a:r>
              <a:rPr lang="nb-NO" sz="1200" dirty="0" smtClean="0"/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&lt;</a:t>
            </a:r>
            <a:r>
              <a:rPr lang="en-US" sz="1200" dirty="0" smtClean="0">
                <a:solidFill>
                  <a:srgbClr val="800000"/>
                </a:solidFill>
              </a:rPr>
              <a:t>form</a:t>
            </a:r>
            <a:r>
              <a:rPr lang="en-US" sz="1200" dirty="0" smtClean="0"/>
              <a:t> </a:t>
            </a:r>
            <a:r>
              <a:rPr lang="en-US" sz="1200" dirty="0" err="1" smtClean="0">
                <a:solidFill>
                  <a:srgbClr val="FF0000"/>
                </a:solidFill>
              </a:rPr>
              <a:t>runat</a:t>
            </a:r>
            <a:r>
              <a:rPr lang="en-US" sz="1200" dirty="0" smtClean="0">
                <a:solidFill>
                  <a:srgbClr val="0000FF"/>
                </a:solidFill>
              </a:rPr>
              <a:t>="server</a:t>
            </a:r>
            <a:r>
              <a:rPr lang="en-US" sz="1200" dirty="0" smtClean="0">
                <a:solidFill>
                  <a:srgbClr val="0000FF"/>
                </a:solidFill>
              </a:rPr>
              <a:t>"&gt; </a:t>
            </a:r>
            <a:r>
              <a:rPr lang="nb-NO" sz="1400" dirty="0" smtClean="0"/>
              <a:t>and it is located in the Master page of a web application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54171" cy="307777"/>
          </a:xfrm>
        </p:spPr>
        <p:txBody>
          <a:bodyPr/>
          <a:lstStyle/>
          <a:p>
            <a:r>
              <a:rPr lang="nb-NO" dirty="0" smtClean="0"/>
              <a:t>Page Lifecycle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33103" y="746760"/>
          <a:ext cx="8409683" cy="564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5259" y="3044130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PreInit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383" y="6596390"/>
            <a:ext cx="3494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000" dirty="0" smtClean="0">
                <a:hlinkClick r:id="rId7"/>
              </a:rPr>
              <a:t>http://msdn.microsoft.com/en-us/library/ms178472.aspx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25790" y="4270950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2930" y="4486691"/>
            <a:ext cx="1347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InitComplete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8386" y="5463421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Load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7799" y="6128742"/>
            <a:ext cx="1194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LoadComplete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Lightning Bolt 11"/>
          <p:cNvSpPr/>
          <p:nvPr/>
        </p:nvSpPr>
        <p:spPr>
          <a:xfrm>
            <a:off x="8137586" y="3044130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" name="Lightning Bolt 12"/>
          <p:cNvSpPr/>
          <p:nvPr/>
        </p:nvSpPr>
        <p:spPr>
          <a:xfrm>
            <a:off x="8561643" y="4288869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4" name="Lightning Bolt 13"/>
          <p:cNvSpPr/>
          <p:nvPr/>
        </p:nvSpPr>
        <p:spPr>
          <a:xfrm>
            <a:off x="9027339" y="4471749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Lightning Bolt 14"/>
          <p:cNvSpPr/>
          <p:nvPr/>
        </p:nvSpPr>
        <p:spPr>
          <a:xfrm>
            <a:off x="7327538" y="5463421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6" name="Lightning Bolt 15"/>
          <p:cNvSpPr/>
          <p:nvPr/>
        </p:nvSpPr>
        <p:spPr>
          <a:xfrm>
            <a:off x="7883192" y="6128742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683" y="4437102"/>
            <a:ext cx="1194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PreRendering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Lightning Bolt 17"/>
          <p:cNvSpPr/>
          <p:nvPr/>
        </p:nvSpPr>
        <p:spPr>
          <a:xfrm>
            <a:off x="1447800" y="4447401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1435797" y="4180701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" y="3893403"/>
            <a:ext cx="150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SaveStateComplete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Lightning Bolt 20"/>
          <p:cNvSpPr/>
          <p:nvPr/>
        </p:nvSpPr>
        <p:spPr>
          <a:xfrm>
            <a:off x="1400668" y="3903702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0640" y="2052042"/>
            <a:ext cx="75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UnLoad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Lightning Bolt 22"/>
          <p:cNvSpPr/>
          <p:nvPr/>
        </p:nvSpPr>
        <p:spPr>
          <a:xfrm>
            <a:off x="1933859" y="2052042"/>
            <a:ext cx="130687" cy="182880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53340" y="4170402"/>
            <a:ext cx="178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00" i="1" dirty="0" smtClean="0">
                <a:solidFill>
                  <a:schemeClr val="bg1">
                    <a:lumMod val="50000"/>
                  </a:schemeClr>
                </a:solidFill>
              </a:rPr>
              <a:t>PreRenderingComplete</a:t>
            </a:r>
            <a:endParaRPr lang="en-US" sz="1000" i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22313</TotalTime>
  <Words>403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BEKK Rekruttering 16-9</vt:lpstr>
      <vt:lpstr>ASP.NET Web application framework</vt:lpstr>
      <vt:lpstr>Agenda</vt:lpstr>
      <vt:lpstr>Programming models</vt:lpstr>
      <vt:lpstr>Programming models</vt:lpstr>
      <vt:lpstr>Programming models</vt:lpstr>
      <vt:lpstr>Programming models</vt:lpstr>
      <vt:lpstr>ASP.NET Web forms – Processing cycle</vt:lpstr>
      <vt:lpstr>Web Server controls</vt:lpstr>
      <vt:lpstr>Page Lifecycle</vt:lpstr>
      <vt:lpstr>Demo</vt:lpstr>
      <vt:lpstr>Exercise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838</cp:revision>
  <dcterms:created xsi:type="dcterms:W3CDTF">2011-08-04T16:58:46Z</dcterms:created>
  <dcterms:modified xsi:type="dcterms:W3CDTF">2012-08-08T06:17:35Z</dcterms:modified>
</cp:coreProperties>
</file>