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1" r:id="rId4"/>
    <p:sldId id="273" r:id="rId5"/>
    <p:sldId id="274" r:id="rId6"/>
    <p:sldId id="270" r:id="rId7"/>
    <p:sldId id="275" r:id="rId8"/>
    <p:sldId id="286" r:id="rId9"/>
    <p:sldId id="269" r:id="rId10"/>
    <p:sldId id="283" r:id="rId11"/>
    <p:sldId id="284" r:id="rId12"/>
    <p:sldId id="276" r:id="rId13"/>
    <p:sldId id="277" r:id="rId14"/>
    <p:sldId id="279" r:id="rId15"/>
    <p:sldId id="287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Ninject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på dette hvis tid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54051" y="2377440"/>
            <a:ext cx="8177256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Name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Age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Dekorere egenskaper i Modellen(e) med Data Annotation Validators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732799" cy="307777"/>
          </a:xfrm>
        </p:spPr>
        <p:txBody>
          <a:bodyPr/>
          <a:lstStyle/>
          <a:p>
            <a:r>
              <a:rPr lang="nb-NO" dirty="0" smtClean="0"/>
              <a:t>Validering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2. 	Opprette et ValidationActionFilter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08106" y="1808621"/>
            <a:ext cx="8323201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ActionFilterAttribute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6968" y="3343561"/>
            <a:ext cx="8324339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OnActionExecuting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actionContext.ModelState.IsValid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errors =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.Where(e =&gt;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e.Value.Errors.Count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&gt; 0)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.Select(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BuildError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actionContext.Request.CreateResponse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errors);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7544" y="2443258"/>
            <a:ext cx="2047875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800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3.	Legg til filteret i oppstarten av applikasjonen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4502" y="1769161"/>
            <a:ext cx="791994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WebApiApplication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System.Web.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Application_Start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.Configuration.Filters.Add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118" y="3550694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eller,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4503" y="4261687"/>
            <a:ext cx="791994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Post(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6800"/>
            <a:ext cx="8102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på validering av innholdet i blogginnleggene.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a) Tittelen er obligatorisk og kan ikke være lengre enn 20 tegn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b) Innhold er obligatorisk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c) Dato for bloggposten er obligatorisk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Verifisèr at valideringen fungerer ved å hjelp av </a:t>
            </a:r>
            <a:r>
              <a:rPr lang="nb-NO" b="1" dirty="0" smtClean="0">
                <a:solidFill>
                  <a:schemeClr val="bg1"/>
                </a:solidFill>
              </a:rPr>
              <a:t>Fiddler</a:t>
            </a:r>
            <a:r>
              <a:rPr lang="nb-NO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3931" cy="307777"/>
          </a:xfrm>
        </p:spPr>
        <p:txBody>
          <a:bodyPr/>
          <a:lstStyle/>
          <a:p>
            <a:r>
              <a:rPr lang="nb-NO" dirty="0" smtClean="0"/>
              <a:t>Autorisasjon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30994" cy="307777"/>
          </a:xfrm>
        </p:spPr>
        <p:txBody>
          <a:bodyPr/>
          <a:lstStyle/>
          <a:p>
            <a:r>
              <a:rPr lang="nb-NO" dirty="0" smtClean="0"/>
              <a:t>ODATA – Open data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2" y="1590604"/>
            <a:ext cx="8409685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GetPeople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db.People.AsQueryable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1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Validering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2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Oppgave 3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ren HTTP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1104" y="3511296"/>
          <a:ext cx="82719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52"/>
                <a:gridCol w="4927918"/>
                <a:gridCol w="748030"/>
                <a:gridCol w="1303655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Trygg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Idempotent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GET,</a:t>
                      </a:r>
                      <a:r>
                        <a:rPr lang="nb-NO" sz="1400" baseline="0" dirty="0" smtClean="0"/>
                        <a:t> men bare headere og body blir hentet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4 RC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09680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Ninject-MVC3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6324671"/>
            <a:ext cx="7675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http://www.strathweb.com/2012/05/using-ninject-with-the-latest-asp-net-web-api-source/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publisering. Start med å opprettet et .NET MVC4 Web Application og velg Web Api. Målet 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Operasjoner som bør finnes i controlleren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BlogEntry 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HttpResponseMessage Delete(int id)</a:t>
            </a:r>
          </a:p>
          <a:p>
            <a:pPr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Prøv å gjennomfør oppgaven </a:t>
            </a:r>
            <a:r>
              <a:rPr lang="nb-NO" b="1" dirty="0" smtClean="0">
                <a:solidFill>
                  <a:schemeClr val="bg1"/>
                </a:solidFill>
              </a:rPr>
              <a:t>test-først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28002</TotalTime>
  <Words>429</Words>
  <Application>Microsoft Office PowerPoint</Application>
  <PresentationFormat>On-screen Show (4:3)</PresentationFormat>
  <Paragraphs>188</Paragraphs>
  <Slides>16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BEKK Rekruttering 16-9</vt:lpstr>
      <vt:lpstr>ASP.NET Web API</vt:lpstr>
      <vt:lpstr>Agenda</vt:lpstr>
      <vt:lpstr>Web APi</vt:lpstr>
      <vt:lpstr>ASP.net web api</vt:lpstr>
      <vt:lpstr>apicontroller</vt:lpstr>
      <vt:lpstr>Routing</vt:lpstr>
      <vt:lpstr>Routing forts</vt:lpstr>
      <vt:lpstr>Ninject og asp.net web api</vt:lpstr>
      <vt:lpstr>Oppgave 1</vt:lpstr>
      <vt:lpstr>VAlidering</vt:lpstr>
      <vt:lpstr>Validering forts</vt:lpstr>
      <vt:lpstr>Validering</vt:lpstr>
      <vt:lpstr>Oppgave 2</vt:lpstr>
      <vt:lpstr>Oppgave 3</vt:lpstr>
      <vt:lpstr>Autorisasjon</vt:lpstr>
      <vt:lpstr>ODATA – Open data protocol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1055</cp:revision>
  <dcterms:created xsi:type="dcterms:W3CDTF">2011-08-04T16:58:46Z</dcterms:created>
  <dcterms:modified xsi:type="dcterms:W3CDTF">2012-08-16T07:22:20Z</dcterms:modified>
</cp:coreProperties>
</file>