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71" r:id="rId4"/>
    <p:sldId id="273" r:id="rId5"/>
    <p:sldId id="274" r:id="rId6"/>
    <p:sldId id="270" r:id="rId7"/>
    <p:sldId id="275" r:id="rId8"/>
    <p:sldId id="286" r:id="rId9"/>
    <p:sldId id="269" r:id="rId10"/>
    <p:sldId id="283" r:id="rId11"/>
    <p:sldId id="284" r:id="rId12"/>
    <p:sldId id="276" r:id="rId13"/>
    <p:sldId id="277" r:id="rId14"/>
    <p:sldId id="279" r:id="rId15"/>
    <p:sldId id="287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-1704" y="-96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thweb.com/2012/05/using-ninject-with-the-latest-asp-net-web-api-sourc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eloper.com/net/asp/consuming-an-asp.net-web-api-using-httpclient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sz="1600" dirty="0" smtClean="0"/>
              <a:t>i stedet for formelle kontrakter som SOAP eller WS*</a:t>
            </a:r>
          </a:p>
          <a:p>
            <a:pPr>
              <a:buFontTx/>
              <a:buChar char="-"/>
            </a:pPr>
            <a:r>
              <a:rPr lang="nb-NO" sz="1600" dirty="0" smtClean="0"/>
              <a:t>Muliggjør tilgjengeligjøring av funksjonalitet for en rekke forskjellige enheter og klient platformer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Vis demo av hvordan man får</a:t>
            </a:r>
            <a:r>
              <a:rPr lang="nb-NO" baseline="0" dirty="0" smtClean="0"/>
              <a:t> satt opp </a:t>
            </a:r>
            <a:r>
              <a:rPr lang="nb-NO" baseline="0" dirty="0" smtClean="0"/>
              <a:t>Ninject</a:t>
            </a:r>
          </a:p>
          <a:p>
            <a:r>
              <a:rPr lang="en-US" sz="1600" dirty="0" smtClean="0">
                <a:hlinkClick r:id="rId3"/>
              </a:rPr>
              <a:t>http://www.strathweb.com/2012/05/using-ninject-with-the-latest-asp-net-web-api-source/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http://www.developer.com/net/asp/consuming-an-asp.net-web-api-using-httpclient.html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på dette hvis tid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203052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En introduksjon til ASP.NET Web 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554051" y="2377440"/>
            <a:ext cx="8177256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Name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[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Required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Age {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600" dirty="0" smtClean="0"/>
              <a:t>Dekorere egenskaper i Modellen(e) med Data Annotation Validators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732799" cy="307777"/>
          </a:xfrm>
        </p:spPr>
        <p:txBody>
          <a:bodyPr/>
          <a:lstStyle/>
          <a:p>
            <a:r>
              <a:rPr lang="nb-NO" dirty="0" smtClean="0"/>
              <a:t>Validering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387"/>
            <a:ext cx="8409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2. 	Opprette et ValidationActionFilter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408106" y="1808621"/>
            <a:ext cx="8323201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ActionFilterAttribute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06968" y="3343561"/>
            <a:ext cx="8324339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override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OnActionExecuting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actionContext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actionContext.ModelState.IsValid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errors =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actionContext.ModelState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.Where(e =&gt; 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e.Value.Errors.Count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&gt; 0)     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.Select(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BuildError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actionContext.Request.CreateResponse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HttpStatusCode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.BadRequest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errors);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 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7544" y="2443258"/>
            <a:ext cx="2047875" cy="48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30950" cy="307777"/>
          </a:xfrm>
        </p:spPr>
        <p:txBody>
          <a:bodyPr/>
          <a:lstStyle/>
          <a:p>
            <a:r>
              <a:rPr lang="nb-NO" dirty="0" smtClean="0"/>
              <a:t>Validering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982800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3.	Legg til filteret i oppstarten av applikasjonen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04502" y="1769161"/>
            <a:ext cx="791994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WebApiApplication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System.Web.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HttpApplication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Application_Start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.Configuration.Filters.Add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118" y="3550694"/>
            <a:ext cx="810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</a:pPr>
            <a:r>
              <a:rPr lang="nb-NO" sz="1600" dirty="0" smtClean="0"/>
              <a:t>eller,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4503" y="4261687"/>
            <a:ext cx="791994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ValidationActionFilter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Post(</a:t>
            </a:r>
            <a:r>
              <a:rPr lang="en-US" sz="12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198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6800"/>
            <a:ext cx="8102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Legg på validering av innholdet i blogginnleggene.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a) Tittelen er obligatorisk og kan ikke være lengre enn 20 tegn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b) Innhold er obligatorisk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c) Dato for bloggposten er obligatorisk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Verifisèr at valideringen fungerer ved å hjelp av </a:t>
            </a:r>
            <a:r>
              <a:rPr lang="nb-NO" b="1" dirty="0" smtClean="0">
                <a:solidFill>
                  <a:schemeClr val="bg1"/>
                </a:solidFill>
              </a:rPr>
              <a:t>Fiddler</a:t>
            </a:r>
            <a:r>
              <a:rPr lang="nb-NO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1037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lage en konsument til vårt Web API. Opprett en konsollapplikasjon som kan bruke vårt Web API til å hente ut blogposter, samt opprette nye.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(</a:t>
            </a:r>
            <a:r>
              <a:rPr lang="nb-NO" i="1" dirty="0" smtClean="0">
                <a:solidFill>
                  <a:schemeClr val="bg1"/>
                </a:solidFill>
              </a:rPr>
              <a:t>Hint: System.Web.Http.HttpClient</a:t>
            </a:r>
            <a:r>
              <a:rPr lang="nb-NO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3931" cy="307777"/>
          </a:xfrm>
        </p:spPr>
        <p:txBody>
          <a:bodyPr/>
          <a:lstStyle/>
          <a:p>
            <a:r>
              <a:rPr lang="nb-NO" dirty="0" smtClean="0"/>
              <a:t>Autorisasjon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330994" cy="307777"/>
          </a:xfrm>
        </p:spPr>
        <p:txBody>
          <a:bodyPr/>
          <a:lstStyle/>
          <a:p>
            <a:r>
              <a:rPr lang="nb-NO" dirty="0" smtClean="0"/>
              <a:t>ODATA – Open data 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2" y="1590604"/>
            <a:ext cx="8409685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GetPeople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db.People.AsQueryable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Web API?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ASP.NET Web API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ApiController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Routing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Oppgave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Validering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Oppgave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Konsumere ASP.NET Web API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Oppgave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79838" cy="307777"/>
          </a:xfrm>
        </p:spPr>
        <p:txBody>
          <a:bodyPr/>
          <a:lstStyle/>
          <a:p>
            <a:r>
              <a:rPr lang="nb-NO" dirty="0" smtClean="0"/>
              <a:t>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Tjenester eksponert over </a:t>
            </a:r>
            <a:r>
              <a:rPr lang="nb-NO" sz="1400" smtClean="0"/>
              <a:t>ren HTTP i motsetning til over SOAP (.NET WCF)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Tilgjengeliggjøring for flere enheter og klientplatformer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Levere data i flere formater (XML, JSON)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Facebook, Twitter, LinkedIn +++ 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1104" y="3511296"/>
          <a:ext cx="82719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352"/>
                <a:gridCol w="4991452"/>
                <a:gridCol w="720969"/>
                <a:gridCol w="1267182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Metode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Beskrivelse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Trygg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Idempotent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Få en spesifikk representasjon av en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Opprett/oppdatèr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Slett en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Send data</a:t>
                      </a:r>
                      <a:r>
                        <a:rPr lang="nb-NO" sz="1400" baseline="0" dirty="0" smtClean="0"/>
                        <a:t> til prosessering av gitt ressurs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Nei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Tilsvarende som </a:t>
                      </a:r>
                      <a:r>
                        <a:rPr lang="nb-NO" sz="1400" dirty="0" smtClean="0"/>
                        <a:t>GET,</a:t>
                      </a:r>
                      <a:r>
                        <a:rPr lang="nb-NO" sz="1400" baseline="0" dirty="0" smtClean="0"/>
                        <a:t> ikke krav at meldings-body returneres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OPTIONS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Returnerer metodene</a:t>
                      </a:r>
                      <a:r>
                        <a:rPr lang="nb-NO" sz="1400" baseline="0" dirty="0" smtClean="0"/>
                        <a:t> som støttes av ressursen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400" dirty="0" smtClean="0"/>
                        <a:t>Ja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31536" y="6457890"/>
            <a:ext cx="35661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http://msdn.microsoft.com/en-us/library/dd203052.aspx</a:t>
            </a:r>
            <a:endParaRPr lang="en-US" sz="1000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428870" cy="307777"/>
          </a:xfrm>
        </p:spPr>
        <p:txBody>
          <a:bodyPr/>
          <a:lstStyle/>
          <a:p>
            <a:r>
              <a:rPr lang="nb-NO" dirty="0" smtClean="0"/>
              <a:t>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Rammeverk for å bygge Web API på toppen av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Del av ASP.NET MVC 4 RC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11" y="2745712"/>
            <a:ext cx="6677025" cy="2305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508" y="2745712"/>
            <a:ext cx="17811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80460" cy="307777"/>
          </a:xfrm>
        </p:spPr>
        <p:txBody>
          <a:bodyPr/>
          <a:lstStyle/>
          <a:p>
            <a:r>
              <a:rPr lang="nb-NO" dirty="0" smtClean="0"/>
              <a:t>apicontroller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871437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922900" y="3922890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5379" y="5847685"/>
            <a:ext cx="12192" cy="516005"/>
          </a:xfrm>
          <a:prstGeom prst="line">
            <a:avLst/>
          </a:prstGeom>
          <a:ln w="317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4872" cy="307777"/>
          </a:xfrm>
        </p:spPr>
        <p:txBody>
          <a:bodyPr/>
          <a:lstStyle/>
          <a:p>
            <a:r>
              <a:rPr lang="nb-NO" dirty="0" smtClean="0"/>
              <a:t>Routing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500399" y="1872000"/>
            <a:ext cx="8230907" cy="1169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routes.MapHttpRoute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DefaultApi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routeTemplate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api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/{controller}/{id}"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defaults: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id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RouteParameter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.Optional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6895" y="4687824"/>
            <a:ext cx="2023872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ASP.NET Web API Framework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128831" y="3882997"/>
            <a:ext cx="0" cy="804827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441" y="3389221"/>
            <a:ext cx="280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GET:  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http://myserver/api/Persons/1</a:t>
            </a:r>
            <a:endParaRPr lang="en-US" sz="1200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499104" y="4425696"/>
            <a:ext cx="2877312" cy="1438656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RouteTemplate Match?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7" idx="1"/>
          </p:cNvCxnSpPr>
          <p:nvPr/>
        </p:nvCxnSpPr>
        <p:spPr>
          <a:xfrm>
            <a:off x="3140767" y="5145024"/>
            <a:ext cx="358337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798" y="6215005"/>
            <a:ext cx="2793201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HttpStatusCode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.NotFound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(404)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45190" y="6349404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08614" y="3935379"/>
            <a:ext cx="1426464" cy="0"/>
          </a:xfrm>
          <a:prstGeom prst="straightConnector1">
            <a:avLst/>
          </a:prstGeom>
          <a:ln w="317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327649" y="3792195"/>
            <a:ext cx="2096802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Invoke Controller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6722" cy="307777"/>
          </a:xfrm>
        </p:spPr>
        <p:txBody>
          <a:bodyPr/>
          <a:lstStyle/>
          <a:p>
            <a:r>
              <a:rPr lang="nb-NO" dirty="0" smtClean="0"/>
              <a:t>Routing forts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9873" y="1152109"/>
            <a:ext cx="82314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Get()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9873" y="3322749"/>
            <a:ext cx="82314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ApiController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_persons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	[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HttpGet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FindAll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_persons;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074513" cy="307777"/>
          </a:xfrm>
        </p:spPr>
        <p:txBody>
          <a:bodyPr/>
          <a:lstStyle/>
          <a:p>
            <a:r>
              <a:rPr lang="nb-NO" dirty="0" smtClean="0"/>
              <a:t>Ninject og asp.net web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4251869"/>
            <a:ext cx="810282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4800" dirty="0" smtClean="0"/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623" y="1397000"/>
            <a:ext cx="81028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400"/>
              </a:spcAft>
              <a:buAutoNum type="arabicPeriod"/>
            </a:pP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Install-Package Ninject.MVC3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r>
              <a:rPr lang="nb-NO" sz="1400" dirty="0" smtClean="0"/>
              <a:t>som implementerer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IDependencyScope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Opprett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NinjectResolver</a:t>
            </a:r>
            <a:r>
              <a:rPr lang="en-US" sz="1400" dirty="0" smtClean="0"/>
              <a:t> </a:t>
            </a:r>
            <a:r>
              <a:rPr lang="nb-NO" sz="1400" dirty="0" smtClean="0"/>
              <a:t>som implenterer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IDependencyResolver</a:t>
            </a:r>
            <a:r>
              <a:rPr lang="en-US" sz="1400" dirty="0" smtClean="0"/>
              <a:t> </a:t>
            </a:r>
            <a:r>
              <a:rPr lang="nb-NO" sz="1400" dirty="0" smtClean="0"/>
              <a:t>samt arver fra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NinjectScope</a:t>
            </a:r>
            <a:r>
              <a:rPr lang="en-US" sz="1400" dirty="0" smtClean="0"/>
              <a:t> 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Tx/>
              <a:buAutoNum type="arabicPeriod"/>
            </a:pPr>
            <a:r>
              <a:rPr lang="nb-NO" sz="1400" dirty="0" smtClean="0"/>
              <a:t>Registrèr resolveren i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NinjectWebCommon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cs typeface="Consolas" pitchFamily="49" charset="0"/>
              </a:rPr>
              <a:t>I </a:t>
            </a:r>
            <a:r>
              <a:rPr lang="en-US" sz="1400" dirty="0" err="1" smtClean="0">
                <a:cs typeface="Consolas" pitchFamily="49" charset="0"/>
              </a:rPr>
              <a:t>metoden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CreateKernel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</a:t>
            </a:r>
            <a:endParaRPr lang="nb-NO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78933" y="3054826"/>
            <a:ext cx="7952374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GlobalConfiguration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.Configuration.DependencyResolver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NinjectResolver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(kernel);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83767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 denne oppgaven skal vi starte på å lage et lite web API som skal eksponere blogginnlegg. Et blogginnlegg skal minimum ha tittel, innhold og dato for </a:t>
            </a:r>
            <a:r>
              <a:rPr lang="nb-NO" dirty="0" smtClean="0">
                <a:solidFill>
                  <a:schemeClr val="bg1"/>
                </a:solidFill>
              </a:rPr>
              <a:t>publisering. Målet </a:t>
            </a:r>
            <a:r>
              <a:rPr lang="nb-NO" dirty="0" smtClean="0">
                <a:solidFill>
                  <a:schemeClr val="bg1"/>
                </a:solidFill>
              </a:rPr>
              <a:t>med denne oppgaven er å få til enkel CRUD for blogginnlegg. Vi trenger ikke lagring  i databasen, kun i minne.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operasjoner i ApiControlleren:</a:t>
            </a:r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1.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IEnumerable&lt;BlogEntry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Get()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2.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BlogEntry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Get(id);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3</a:t>
            </a:r>
            <a:r>
              <a:rPr lang="nb-NO" dirty="0" smtClean="0">
                <a:solidFill>
                  <a:schemeClr val="bg1"/>
                </a:solidFill>
              </a:rPr>
              <a:t>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Post(BlogEntry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4</a:t>
            </a:r>
            <a:r>
              <a:rPr lang="nb-NO" dirty="0" smtClean="0">
                <a:solidFill>
                  <a:schemeClr val="bg1"/>
                </a:solidFill>
              </a:rPr>
              <a:t>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Put(int id, BlogEntry blogEntry)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b-NO" dirty="0" smtClean="0">
                <a:solidFill>
                  <a:schemeClr val="bg1"/>
                </a:solidFill>
              </a:rPr>
              <a:t>5</a:t>
            </a:r>
            <a:r>
              <a:rPr lang="nb-NO" dirty="0" smtClean="0">
                <a:solidFill>
                  <a:schemeClr val="bg1"/>
                </a:solidFill>
              </a:rPr>
              <a:t>.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HttpResponseMessage </a:t>
            </a: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Delete(int id)</a:t>
            </a:r>
          </a:p>
          <a:p>
            <a:pPr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Prøv å gjennomfør oppgaven </a:t>
            </a:r>
            <a:r>
              <a:rPr lang="nb-NO" b="1" dirty="0" smtClean="0">
                <a:solidFill>
                  <a:schemeClr val="bg1"/>
                </a:solidFill>
              </a:rPr>
              <a:t>test-først</a:t>
            </a:r>
          </a:p>
          <a:p>
            <a:pPr algn="just"/>
            <a:endParaRPr lang="nb-NO" b="1" dirty="0" smtClean="0">
              <a:solidFill>
                <a:schemeClr val="bg1"/>
              </a:solidFill>
            </a:endParaRPr>
          </a:p>
          <a:p>
            <a:pPr algn="just"/>
            <a:r>
              <a:rPr lang="nb-NO" sz="1400" i="1" dirty="0" smtClean="0">
                <a:solidFill>
                  <a:schemeClr val="bg1"/>
                </a:solidFill>
              </a:rPr>
              <a:t>Hint #1: Se Ninject_ASP_NET_WEB_API.pdf på http://github.com/bekk/dotnetkurs/webapi</a:t>
            </a:r>
            <a:br>
              <a:rPr lang="nb-NO" sz="1400" i="1" dirty="0" smtClean="0">
                <a:solidFill>
                  <a:schemeClr val="bg1"/>
                </a:solidFill>
              </a:rPr>
            </a:br>
            <a:r>
              <a:rPr lang="nb-NO" sz="1400" i="1" dirty="0" smtClean="0">
                <a:solidFill>
                  <a:schemeClr val="bg1"/>
                </a:solidFill>
              </a:rPr>
              <a:t>Hint   #2:  Bruk Request.CreateResponse for å lage HttpResponseMessage i en ApiController</a:t>
            </a:r>
          </a:p>
          <a:p>
            <a:pPr algn="just"/>
            <a:r>
              <a:rPr lang="nb-NO" sz="1400" i="1" dirty="0" smtClean="0">
                <a:solidFill>
                  <a:schemeClr val="bg1"/>
                </a:solidFill>
              </a:rPr>
              <a:t> </a:t>
            </a:r>
            <a:endParaRPr lang="nb-NO" sz="14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28113</TotalTime>
  <Words>422</Words>
  <Application>Microsoft Office PowerPoint</Application>
  <PresentationFormat>On-screen Show (4:3)</PresentationFormat>
  <Paragraphs>192</Paragraphs>
  <Slides>16</Slides>
  <Notes>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BEKK Rekruttering 16-9</vt:lpstr>
      <vt:lpstr>ASP.NET Web API</vt:lpstr>
      <vt:lpstr>Agenda</vt:lpstr>
      <vt:lpstr>Web APi</vt:lpstr>
      <vt:lpstr>ASP.net web api</vt:lpstr>
      <vt:lpstr>apicontroller</vt:lpstr>
      <vt:lpstr>Routing</vt:lpstr>
      <vt:lpstr>Routing forts</vt:lpstr>
      <vt:lpstr>Ninject og asp.net web api</vt:lpstr>
      <vt:lpstr>OppgaveR</vt:lpstr>
      <vt:lpstr>VAlidering</vt:lpstr>
      <vt:lpstr>Validering forts</vt:lpstr>
      <vt:lpstr>Validering</vt:lpstr>
      <vt:lpstr>Oppgave 2</vt:lpstr>
      <vt:lpstr>Oppgave 3</vt:lpstr>
      <vt:lpstr>Autorisasjon</vt:lpstr>
      <vt:lpstr>ODATA – Open data protocol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1070</cp:revision>
  <dcterms:created xsi:type="dcterms:W3CDTF">2011-08-04T16:58:46Z</dcterms:created>
  <dcterms:modified xsi:type="dcterms:W3CDTF">2012-08-30T08:22:51Z</dcterms:modified>
</cp:coreProperties>
</file>