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77" r:id="rId9"/>
    <p:sldId id="269" r:id="rId10"/>
    <p:sldId id="283" r:id="rId11"/>
    <p:sldId id="274" r:id="rId12"/>
    <p:sldId id="278" r:id="rId13"/>
    <p:sldId id="284" r:id="rId14"/>
    <p:sldId id="276" r:id="rId15"/>
    <p:sldId id="279" r:id="rId16"/>
    <p:sldId id="280" r:id="rId17"/>
    <p:sldId id="267" r:id="rId18"/>
    <p:sldId id="28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278558" y="1404868"/>
        <a:ext cx="1538882" cy="1538882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509391" y="1406"/>
        <a:ext cx="1077217" cy="107721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3924731" y="2452848"/>
        <a:ext cx="1077217" cy="107721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094050" y="2452848"/>
        <a:ext cx="1077217" cy="10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</a:t>
            </a:r>
            <a:r>
              <a:rPr lang="nb-NO" baseline="0" dirty="0" smtClean="0"/>
              <a:t>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Hvordan går vi frem når vi skal skrive test for dette?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2,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3583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Denne informasjonen skal skrives til fil.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  <a:endParaRPr lang="nb-NO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</a:t>
            </a:r>
            <a:r>
              <a:rPr lang="nb-NO" sz="1600" dirty="0" smtClean="0"/>
              <a:t>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</a:t>
            </a:r>
            <a:r>
              <a:rPr lang="nb-NO" sz="1600" dirty="0" smtClean="0"/>
              <a:t>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86598" cy="307777"/>
          </a:xfrm>
        </p:spPr>
        <p:txBody>
          <a:bodyPr/>
          <a:lstStyle/>
          <a:p>
            <a:r>
              <a:rPr lang="nb-NO" dirty="0" smtClean="0"/>
              <a:t>Ninject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 result);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3391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(3, result);         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5591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24824</TotalTime>
  <Words>810</Words>
  <Application>Microsoft Office PowerPoint</Application>
  <PresentationFormat>On-screen Show (4:3)</PresentationFormat>
  <Paragraphs>175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Skrive test</vt:lpstr>
      <vt:lpstr>Oppgave 1</vt:lpstr>
      <vt:lpstr>Oppgave 2</vt:lpstr>
      <vt:lpstr>Avhengigheter</vt:lpstr>
      <vt:lpstr>Fake, Mock, Stub</vt:lpstr>
      <vt:lpstr>Oppgave 3</vt:lpstr>
      <vt:lpstr>Oppgave 4</vt:lpstr>
      <vt:lpstr>Dependency injection</vt:lpstr>
      <vt:lpstr>Ninject 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938</cp:revision>
  <dcterms:created xsi:type="dcterms:W3CDTF">2011-08-04T16:58:46Z</dcterms:created>
  <dcterms:modified xsi:type="dcterms:W3CDTF">2012-08-30T10:38:01Z</dcterms:modified>
</cp:coreProperties>
</file>