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  <p:sldId id="279" r:id="rId10"/>
    <p:sldId id="280" r:id="rId11"/>
    <p:sldId id="281" r:id="rId12"/>
    <p:sldId id="282" r:id="rId13"/>
    <p:sldId id="278" r:id="rId14"/>
    <p:sldId id="287" r:id="rId15"/>
    <p:sldId id="283" r:id="rId16"/>
    <p:sldId id="285" r:id="rId17"/>
    <p:sldId id="286" r:id="rId18"/>
    <p:sldId id="288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0769" autoAdjust="0"/>
  </p:normalViewPr>
  <p:slideViewPr>
    <p:cSldViewPr snapToGrid="0" snapToObjects="1" showGuides="1">
      <p:cViewPr>
        <p:scale>
          <a:sx n="110" d="100"/>
          <a:sy n="110" d="100"/>
        </p:scale>
        <p:origin x="-1644" y="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relasjoner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84" y="4145581"/>
            <a:ext cx="5398477" cy="1367999"/>
          </a:xfrm>
        </p:spPr>
        <p:txBody>
          <a:bodyPr/>
          <a:lstStyle/>
          <a:p>
            <a:r>
              <a:rPr lang="nb-NO" dirty="0" smtClean="0"/>
              <a:t>En introduksjon til ulike måter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27131" cy="307777"/>
          </a:xfrm>
        </p:spPr>
        <p:txBody>
          <a:bodyPr/>
          <a:lstStyle/>
          <a:p>
            <a:r>
              <a:rPr lang="nb-NO" dirty="0" smtClean="0"/>
              <a:t>NHibernate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 via </a:t>
            </a:r>
            <a:r>
              <a:rPr lang="en-US" sz="1400" dirty="0" smtClean="0">
                <a:hlinkClick r:id="rId2"/>
              </a:rPr>
              <a:t>http://nhforge.org</a:t>
            </a:r>
            <a:r>
              <a:rPr lang="en-US" sz="1400" dirty="0" smtClean="0"/>
              <a:t> </a:t>
            </a:r>
            <a:r>
              <a:rPr lang="en-US" sz="1400" dirty="0" err="1" smtClean="0"/>
              <a:t>og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Nuget</a:t>
            </a:r>
            <a:r>
              <a:rPr lang="en-US" sz="1400" dirty="0" smtClean="0"/>
              <a:t> </a:t>
            </a:r>
            <a:r>
              <a:rPr lang="en-US" sz="1400" dirty="0" err="1" smtClean="0"/>
              <a:t>pakke</a:t>
            </a:r>
            <a:r>
              <a:rPr lang="en-US" sz="1400" dirty="0" smtClean="0"/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NHibernate</a:t>
            </a:r>
            <a:r>
              <a:rPr lang="en-US" sz="1400" dirty="0" smtClean="0"/>
              <a:t>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819541"/>
            <a:ext cx="8102827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Microsoft.SqlServer.Compact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1. Definere et objekt som representerer entiteten som skal persisteres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12250" y="1740523"/>
            <a:ext cx="7812200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Make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60" y="2910736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2. Definere mappingen (&lt;className&gt;.hbm.xml)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12249" y="3416528"/>
            <a:ext cx="7812201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urn:nhibernate-mapping-2.2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    na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mespace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Bekk.dotnetintro.Data.NHibernate.Domain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generator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guid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Make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081924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3. Konfigurere NHibernate (hibernate.cfg.xml)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84006" y="1553284"/>
            <a:ext cx="784044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urn:nhibernate-configuration-2.2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NHibernate.Connection.DriverConnectionProvider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NHibernate.Dialect.MsSqlCeDialect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connection.driver_class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NHibernate.Driver.SqlServerCeDriver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connection.connection_string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 Source=CarDemo.sdf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show_sql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023" y="3102809"/>
            <a:ext cx="8102827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>Forutsetter at man benytter seg av Microsoft.SqlServer.Compact, hvis ikke må man endre dialekten som står i konfigurasjonen.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856" y="488889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5. Opprett en test som verifiserer at alt er satt opp riktig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4006" y="5334100"/>
            <a:ext cx="7840444" cy="13388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TestMethod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Execute_ConfigurationIsPresent_SchemaGenerated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SchemaExport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(configuration).Execute(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856" y="3713495"/>
            <a:ext cx="810282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4. Legg til ny </a:t>
            </a:r>
            <a:r>
              <a:rPr lang="nb-NO" sz="1400" i="1" dirty="0" smtClean="0"/>
              <a:t>Local Database</a:t>
            </a:r>
            <a:r>
              <a:rPr lang="nb-NO" sz="1400" dirty="0" smtClean="0"/>
              <a:t> ved å høyreklikke på prosjektet og velg </a:t>
            </a:r>
            <a:r>
              <a:rPr lang="nb-NO" sz="1400" i="1" dirty="0" smtClean="0"/>
              <a:t>Add New Item</a:t>
            </a:r>
            <a:r>
              <a:rPr lang="nb-NO" sz="1400" dirty="0" smtClean="0"/>
              <a:t>. </a:t>
            </a:r>
            <a:br>
              <a:rPr lang="nb-NO" sz="1400" dirty="0" smtClean="0"/>
            </a:br>
            <a:r>
              <a:rPr lang="nb-NO" sz="1400" dirty="0" smtClean="0"/>
              <a:t>     Ignorèr </a:t>
            </a:r>
            <a:r>
              <a:rPr lang="nb-NO" sz="1400" i="1" dirty="0" smtClean="0"/>
              <a:t>DataSet</a:t>
            </a:r>
            <a:r>
              <a:rPr lang="nb-NO" sz="1400" dirty="0" smtClean="0"/>
              <a:t> veiviseren ved å trykke </a:t>
            </a:r>
            <a:r>
              <a:rPr lang="nb-NO" sz="1400" i="1" dirty="0" smtClean="0"/>
              <a:t>Cancel</a:t>
            </a:r>
            <a:r>
              <a:rPr lang="nb-NO" sz="1400" dirty="0" smtClean="0"/>
              <a:t>.</a:t>
            </a:r>
            <a:endParaRPr lang="nb-NO" sz="1400" i="1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ÅpneVisual Studio og opprett et nytt klasse bibliotek.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 Package Manager Console og installèr NHibernate og SQL Compact </a:t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</a:rPr>
              <a:t/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Micrsoft.SqlServer.Compact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nb-NO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Definèr en klasse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 som har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FirstName, LastName, Email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Konfigurèr NHibernate til å kunne lagre instanser av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endParaRPr lang="nb-NO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95087" cy="307777"/>
          </a:xfrm>
        </p:spPr>
        <p:txBody>
          <a:bodyPr/>
          <a:lstStyle/>
          <a:p>
            <a:r>
              <a:rPr lang="nb-NO" dirty="0" smtClean="0"/>
              <a:t>ISessionfactory og Isession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3" y="1022418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NHibernate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sitt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konsept</a:t>
            </a:r>
            <a:r>
              <a:rPr lang="en-US" sz="1400" dirty="0" smtClean="0">
                <a:cs typeface="Consolas" pitchFamily="49" charset="0"/>
              </a:rPr>
              <a:t> for single </a:t>
            </a:r>
            <a:r>
              <a:rPr lang="en-US" sz="1400" dirty="0" err="1" smtClean="0">
                <a:cs typeface="Consolas" pitchFamily="49" charset="0"/>
              </a:rPr>
              <a:t>datastore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den </a:t>
            </a:r>
            <a:r>
              <a:rPr lang="en-US" sz="1400" dirty="0" err="1" smtClean="0">
                <a:cs typeface="Consolas" pitchFamily="49" charset="0"/>
              </a:rPr>
              <a:t>er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r>
              <a:rPr lang="en-US" sz="1400" dirty="0" smtClean="0">
                <a:cs typeface="Consolas" pitchFamily="49" charset="0"/>
              </a:rPr>
              <a:t>Tung </a:t>
            </a:r>
            <a:r>
              <a:rPr lang="en-US" sz="1400" dirty="0" err="1" smtClean="0">
                <a:cs typeface="Consolas" pitchFamily="49" charset="0"/>
              </a:rPr>
              <a:t>prosess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instansere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denne</a:t>
            </a:r>
            <a:r>
              <a:rPr lang="en-US" sz="1400" dirty="0" smtClean="0">
                <a:cs typeface="Consolas" pitchFamily="49" charset="0"/>
              </a:rPr>
              <a:t>, </a:t>
            </a:r>
            <a:r>
              <a:rPr lang="en-US" sz="1400" dirty="0" err="1" smtClean="0">
                <a:cs typeface="Consolas" pitchFamily="49" charset="0"/>
              </a:rPr>
              <a:t>vanlig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praksis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wrappe</a:t>
            </a:r>
            <a:r>
              <a:rPr lang="en-US" sz="1400" dirty="0" smtClean="0">
                <a:cs typeface="Consolas" pitchFamily="49" charset="0"/>
              </a:rPr>
              <a:t> den inn </a:t>
            </a:r>
            <a:r>
              <a:rPr lang="en-US" sz="1400" dirty="0" err="1" smtClean="0">
                <a:cs typeface="Consolas" pitchFamily="49" charset="0"/>
              </a:rPr>
              <a:t>i</a:t>
            </a:r>
            <a:r>
              <a:rPr lang="en-US" sz="1400" dirty="0" smtClean="0">
                <a:cs typeface="Consolas" pitchFamily="49" charset="0"/>
              </a:rPr>
              <a:t> en Singleton.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176509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Lettvekts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ikke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trådsikkert</a:t>
            </a:r>
            <a:r>
              <a:rPr lang="en-US" sz="1400" dirty="0" smtClean="0">
                <a:cs typeface="Consolas" pitchFamily="49" charset="0"/>
              </a:rPr>
              <a:t> object, </a:t>
            </a:r>
            <a:r>
              <a:rPr lang="en-US" sz="1400" dirty="0" err="1" smtClean="0">
                <a:cs typeface="Consolas" pitchFamily="49" charset="0"/>
              </a:rPr>
              <a:t>representerer</a:t>
            </a:r>
            <a:r>
              <a:rPr lang="en-US" sz="1400" dirty="0" smtClean="0">
                <a:cs typeface="Consolas" pitchFamily="49" charset="0"/>
              </a:rPr>
              <a:t> single unit-of-work med </a:t>
            </a:r>
            <a:r>
              <a:rPr lang="en-US" sz="1400" dirty="0" err="1" smtClean="0">
                <a:cs typeface="Consolas" pitchFamily="49" charset="0"/>
              </a:rPr>
              <a:t>databasen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1623" y="3174879"/>
            <a:ext cx="8267712" cy="348557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NHibernateSessionManager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05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configuration.BuildSessionFactory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731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9791" y="2743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3600" dirty="0" smtClean="0">
                <a:effectLst>
                  <a:reflection blurRad="6350" stA="55000" endA="300" endPos="45500" dir="5400000" sy="-100000" algn="bl" rotWithShape="0"/>
                </a:effectLst>
              </a:rPr>
              <a:t>Demo CRUD</a:t>
            </a:r>
            <a:endParaRPr lang="en-US" sz="3600" dirty="0" err="1" smtClean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repository for </a:t>
            </a:r>
            <a:r>
              <a:rPr lang="nb-NO" dirty="0" smtClean="0">
                <a:solidFill>
                  <a:schemeClr val="bg1"/>
                </a:solidFill>
              </a:rPr>
              <a:t>Person ved hjelp av NHibernate.</a:t>
            </a:r>
            <a:endParaRPr lang="nb-NO" dirty="0" smtClean="0">
              <a:solidFill>
                <a:schemeClr val="bg1"/>
              </a:solidFill>
            </a:endParaRPr>
          </a:p>
          <a:p>
            <a:pPr marL="342900" indent="-342900" algn="just"/>
            <a:endParaRPr lang="nb-NO" dirty="0" smtClean="0">
              <a:solidFill>
                <a:schemeClr val="bg1"/>
              </a:solidFill>
            </a:endParaRP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 interface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IPersonRepository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Add(Person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Update(Person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Remove(Person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GetBy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id);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GetAllPersonsWith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r>
              <a:rPr lang="nb-NO" dirty="0" smtClean="0">
                <a:solidFill>
                  <a:schemeClr val="bg1"/>
                </a:solidFill>
              </a:rPr>
              <a:t>Prøv å gjennomføre denne oppgaven test-først</a:t>
            </a:r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5071" cy="307777"/>
          </a:xfrm>
        </p:spPr>
        <p:txBody>
          <a:bodyPr/>
          <a:lstStyle/>
          <a:p>
            <a:r>
              <a:rPr lang="nb-NO" dirty="0" smtClean="0"/>
              <a:t>relasjoner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Relasjoner...</a:t>
            </a:r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78345" cy="307777"/>
          </a:xfrm>
        </p:spPr>
        <p:txBody>
          <a:bodyPr/>
          <a:lstStyle/>
          <a:p>
            <a:r>
              <a:rPr lang="nb-NO" dirty="0" smtClean="0"/>
              <a:t>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873" y="3837181"/>
            <a:ext cx="457200" cy="45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2741" y="3924642"/>
            <a:ext cx="25298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accent1"/>
                </a:solidFill>
              </a:rPr>
              <a:t>dapper-dot-net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>Simple SQL Object </a:t>
            </a:r>
            <a:r>
              <a:rPr lang="en-US" sz="1000" dirty="0" err="1" smtClean="0">
                <a:solidFill>
                  <a:schemeClr val="accent1"/>
                </a:solidFill>
              </a:rPr>
              <a:t>Mapper</a:t>
            </a:r>
            <a:r>
              <a:rPr lang="en-US" sz="1000" dirty="0" smtClean="0">
                <a:solidFill>
                  <a:schemeClr val="accent1"/>
                </a:solidFill>
              </a:rPr>
              <a:t> for ADO.NET</a:t>
            </a:r>
            <a:endParaRPr lang="nb-NO" sz="10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9945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Enkelhet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Single-file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Ytelse i fokus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Ren SQL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Det negative med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Object Relational Mapping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NHibernate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Micro 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Dapper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er lik som oppgave 1, eneste forskjell er at vi skal bruke dapper-dot-net for å kommunisere med databasen.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Detaljer om Dapper finnes her: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hlinkClick r:id="rId3"/>
              </a:rPr>
              <a:t>http://code.google.com/p/dapper-dot-net/</a:t>
            </a:r>
            <a:endParaRPr lang="en-US" dirty="0" smtClean="0"/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er tilgjengelig som nuget pakke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PM&gt; Install-Package Dapper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forskjellig type data med de samme metodene (SQL,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Viktig å kjenne til selv om mange i dag benytter seg av ORM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 Source  fra </a:t>
            </a:r>
            <a:r>
              <a:rPr lang="nb-NO" b="1" dirty="0" smtClean="0">
                <a:solidFill>
                  <a:schemeClr val="bg1"/>
                </a:solidFill>
              </a:rPr>
              <a:t>Data</a:t>
            </a:r>
            <a:r>
              <a:rPr lang="nb-NO" dirty="0" smtClean="0">
                <a:solidFill>
                  <a:schemeClr val="bg1"/>
                </a:solidFill>
              </a:rPr>
              <a:t> menyen i Visual Studio. Data kilden vår skal være en </a:t>
            </a:r>
            <a:r>
              <a:rPr lang="nb-NO" i="1" dirty="0" smtClean="0">
                <a:solidFill>
                  <a:schemeClr val="bg1"/>
                </a:solidFill>
              </a:rPr>
              <a:t>Microsoft SQL Server Database File.</a:t>
            </a: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Id=@Id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04997" cy="307777"/>
          </a:xfrm>
        </p:spPr>
        <p:txBody>
          <a:bodyPr/>
          <a:lstStyle/>
          <a:p>
            <a:r>
              <a:rPr lang="nb-NO" dirty="0" smtClean="0"/>
              <a:t>Object relational mapping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93780" y="4818490"/>
            <a:ext cx="803082" cy="55659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91631" y="4357315"/>
            <a:ext cx="1439186" cy="3498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ORM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91631" y="3897465"/>
            <a:ext cx="1439186" cy="3498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C# objekter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Forenkle kommunikasjonen mot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Utvikler skal fokusere på foretningslogikk, ikke database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Mapper objekter i kode ned til tabeller og relasjoner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Entity Framework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31005</TotalTime>
  <Words>596</Words>
  <Application>Microsoft Office PowerPoint</Application>
  <PresentationFormat>On-screen Show (4:3)</PresentationFormat>
  <Paragraphs>245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</vt:lpstr>
      <vt:lpstr>Object relational mapping</vt:lpstr>
      <vt:lpstr>NHibernate</vt:lpstr>
      <vt:lpstr>Komme i gang</vt:lpstr>
      <vt:lpstr>Komme i gang</vt:lpstr>
      <vt:lpstr>Oppgave </vt:lpstr>
      <vt:lpstr>ISessionfactory og Isession</vt:lpstr>
      <vt:lpstr>Slide 15</vt:lpstr>
      <vt:lpstr>Oppgave </vt:lpstr>
      <vt:lpstr>relasjoner</vt:lpstr>
      <vt:lpstr>Oppgave </vt:lpstr>
      <vt:lpstr>Microorm</vt:lpstr>
      <vt:lpstr>Oppgave 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1168</cp:revision>
  <dcterms:created xsi:type="dcterms:W3CDTF">2011-08-04T16:58:46Z</dcterms:created>
  <dcterms:modified xsi:type="dcterms:W3CDTF">2012-08-24T08:55:30Z</dcterms:modified>
</cp:coreProperties>
</file>