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7" r:id="rId4"/>
    <p:sldId id="268" r:id="rId5"/>
    <p:sldId id="269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64" d="100"/>
          <a:sy n="64" d="100"/>
        </p:scale>
        <p:origin x="-2112" y="-9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Entity Framework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Dapper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PetaPOCO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type data med de samme metodene (SQL, Oracle, MS Access</a:t>
            </a:r>
            <a:r>
              <a:rPr lang="nb-NO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Viktig å kjenne til selv om mange i dag benytter seg av ORM 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</a:t>
            </a:r>
            <a:r>
              <a:rPr lang="nb-NO" dirty="0" smtClean="0">
                <a:solidFill>
                  <a:schemeClr val="bg1"/>
                </a:solidFill>
              </a:rPr>
              <a:t>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UPDATE Person SET Email=@email WHERE Id=@Id</a:t>
            </a:r>
            <a:endParaRPr lang="nb-NO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28319</TotalTime>
  <Words>207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BEKK Rekruttering 16-9</vt:lpstr>
      <vt:lpstr>Persistere data</vt:lpstr>
      <vt:lpstr>Agenda</vt:lpstr>
      <vt:lpstr>ADO.net</vt:lpstr>
      <vt:lpstr>Koble til</vt:lpstr>
      <vt:lpstr>Spørringer</vt:lpstr>
      <vt:lpstr>Oppgave 1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1084</cp:revision>
  <dcterms:created xsi:type="dcterms:W3CDTF">2011-08-04T16:58:46Z</dcterms:created>
  <dcterms:modified xsi:type="dcterms:W3CDTF">2012-08-16T12:26:24Z</dcterms:modified>
</cp:coreProperties>
</file>