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89" r:id="rId10"/>
    <p:sldId id="279" r:id="rId11"/>
    <p:sldId id="292" r:id="rId12"/>
    <p:sldId id="290" r:id="rId13"/>
    <p:sldId id="291" r:id="rId14"/>
    <p:sldId id="280" r:id="rId15"/>
    <p:sldId id="281" r:id="rId16"/>
    <p:sldId id="282" r:id="rId17"/>
    <p:sldId id="278" r:id="rId18"/>
    <p:sldId id="287" r:id="rId19"/>
    <p:sldId id="283" r:id="rId20"/>
    <p:sldId id="285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0769" autoAdjust="0"/>
  </p:normalViewPr>
  <p:slideViewPr>
    <p:cSldViewPr snapToGrid="0" snapToObjects="1" showGuides="1">
      <p:cViewPr>
        <p:scale>
          <a:sx n="70" d="100"/>
          <a:sy n="70" d="100"/>
        </p:scale>
        <p:origin x="-528" y="-3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</a:t>
            </a:r>
            <a:r>
              <a:rPr lang="nb-NO" baseline="0" dirty="0" smtClean="0"/>
              <a:t>relasjoner</a:t>
            </a:r>
          </a:p>
          <a:p>
            <a:pPr>
              <a:buFontTx/>
              <a:buChar char="-"/>
            </a:pPr>
            <a:r>
              <a:rPr lang="nb-NO" baseline="0" dirty="0" smtClean="0"/>
              <a:t> Data-drevet applikasjon i stedet for objektorientert applikasjon</a:t>
            </a:r>
          </a:p>
          <a:p>
            <a:pPr>
              <a:buFontTx/>
              <a:buChar char="-"/>
            </a:pPr>
            <a:r>
              <a:rPr lang="nb-NO" baseline="0" dirty="0" smtClean="0"/>
              <a:t> lite testbart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</a:t>
            </a:r>
            <a:r>
              <a:rPr lang="nb-NO" baseline="0" dirty="0" smtClean="0"/>
              <a:t>#)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Lazy loading, laste opp deler av en stor struktur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Identity Map – dictionary med oversikt over hvilke objekter som allerede er hentet ut i minne i nåværende kontekst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Unit Of Work – ORM må til en hver tid vite hva som er endret og hvorfor (lagt til, endret, slettet)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Optimistic offline lock – anta at ikke data blir endret, men gi feilmelding hvis man ser at data er endret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Data mapper – mapping mellom objekter i c# POCO og tabeller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September</a:t>
            </a:r>
            <a:r>
              <a:rPr lang="nb-NO" dirty="0" smtClean="0"/>
              <a:t> </a:t>
            </a:r>
            <a:r>
              <a:rPr lang="nb-NO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Ansvarlig for oversettelse mellom LINQ og T-SQL, samt mapping av resultater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Sende endringer tilbake til serveren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410523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it as late as possible and get rid of it as soon as you can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 for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pic>
        <p:nvPicPr>
          <p:cNvPr id="22530" name="Picture 2" descr="http://nhforge.org/doc/nh/shared/images/l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4022385"/>
            <a:ext cx="3419475" cy="2514600"/>
          </a:xfrm>
          <a:prstGeom prst="rect">
            <a:avLst/>
          </a:prstGeom>
          <a:noFill/>
        </p:spPr>
      </p:pic>
      <p:pic>
        <p:nvPicPr>
          <p:cNvPr id="22532" name="Picture 4" descr="http://nhforge.org/doc/nh/shared/images/fullcre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098459"/>
            <a:ext cx="4791075" cy="3438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671273"/>
            <a:ext cx="7812200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public virtual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}        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  <a:br>
              <a:rPr lang="nb-NO" sz="1400" dirty="0" smtClean="0"/>
            </a:b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Husk </a:t>
            </a:r>
            <a:r>
              <a:rPr lang="nb-NO" sz="1400" i="1" dirty="0" smtClean="0"/>
              <a:t>Build Action</a:t>
            </a:r>
            <a:r>
              <a:rPr lang="nb-NO" sz="1400" dirty="0" smtClean="0"/>
              <a:t> til </a:t>
            </a:r>
            <a:r>
              <a:rPr lang="nb-NO" sz="1400" i="1" dirty="0" smtClean="0"/>
              <a:t>Embedded Resource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/>
            </a:r>
            <a:br>
              <a:rPr lang="nb-NO" sz="1100" dirty="0" smtClean="0"/>
            </a:br>
            <a:r>
              <a:rPr lang="nb-NO" sz="1100" dirty="0" smtClean="0"/>
              <a:t>Testprosjektet må ha referanse til NHibernate.dll, Iesi.Collections.dll, System.Data.SqlServerCe.dll i tillegg til selve prosjektet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To...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nb-NO" sz="1100" i="1" dirty="0" smtClean="0">
                <a:solidFill>
                  <a:schemeClr val="bg1"/>
                </a:solidFill>
              </a:rPr>
              <a:t>Hint: For å kunne verifisere at noe er lagret i databasen, kan det være nødvendig å opprette en sessionFactory som kan brukes av testene for å gjøre spørringer mot databasen utenom repository. Denne bør kun initialiseres èn gang, en idè kan være å bruke [ClassInitialize] attributten for å få til dette innenfor en testklasse.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typer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</a:t>
            </a:r>
            <a:r>
              <a:rPr lang="nb-NO" sz="1400" dirty="0" smtClean="0"/>
              <a:t>en Object Relation Mapper (ORM) 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Identity Map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Optimistic offline lock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mapper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31996</TotalTime>
  <Words>892</Words>
  <Application>Microsoft Office PowerPoint</Application>
  <PresentationFormat>On-screen Show (4:3)</PresentationFormat>
  <Paragraphs>327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Object relational mapping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Slide 19</vt:lpstr>
      <vt:lpstr>Oppgave 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1253</cp:revision>
  <dcterms:created xsi:type="dcterms:W3CDTF">2011-08-04T16:58:46Z</dcterms:created>
  <dcterms:modified xsi:type="dcterms:W3CDTF">2012-09-04T17:52:00Z</dcterms:modified>
</cp:coreProperties>
</file>