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2" r:id="rId4"/>
    <p:sldId id="273" r:id="rId5"/>
    <p:sldId id="270" r:id="rId6"/>
    <p:sldId id="271" r:id="rId7"/>
    <p:sldId id="268" r:id="rId8"/>
    <p:sldId id="277" r:id="rId9"/>
    <p:sldId id="269" r:id="rId10"/>
    <p:sldId id="283" r:id="rId11"/>
    <p:sldId id="274" r:id="rId12"/>
    <p:sldId id="278" r:id="rId13"/>
    <p:sldId id="276" r:id="rId14"/>
    <p:sldId id="284" r:id="rId15"/>
    <p:sldId id="267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1584" y="-7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278558" y="1404868"/>
        <a:ext cx="1538882" cy="1538882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509391" y="1406"/>
        <a:ext cx="1077217" cy="107721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3924731" y="2452848"/>
        <a:ext cx="1077217" cy="107721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094050" y="2452848"/>
        <a:ext cx="1077217" cy="10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184665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implementere en String Calculator,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Hvordan går vi frem når vi skal skrive test for dette?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Denne informasjonen skal skrives til fil.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3583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1341070"/>
            <a:ext cx="7957584" cy="215443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utvide funksjonaliteten til StringCalculator som ble opprettet i oppgave 2,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21516" cy="307777"/>
          </a:xfrm>
        </p:spPr>
        <p:txBody>
          <a:bodyPr/>
          <a:lstStyle/>
          <a:p>
            <a:r>
              <a:rPr lang="nb-NO" dirty="0" smtClean="0"/>
              <a:t>Ninject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4567897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Ninject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4840459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4586543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KlasseMedAvhengighet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3648808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3648808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3394892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6448" y="1249700"/>
            <a:ext cx="2616422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98248" y="2825948"/>
            <a:ext cx="892232" cy="307777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b-NO" sz="2000" i="1" cap="all" spc="20" dirty="0" smtClean="0">
                <a:solidFill>
                  <a:schemeClr val="bg1"/>
                </a:solidFill>
                <a:latin typeface="Georgia"/>
                <a:ea typeface="+mj-ea"/>
                <a:cs typeface="Georgia"/>
              </a:rPr>
              <a:t>blog</a:t>
            </a: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Motivasjon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MVC3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 result);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3391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(3, result);         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5591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276998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24584</TotalTime>
  <Words>781</Words>
  <Application>Microsoft Office PowerPoint</Application>
  <PresentationFormat>On-screen Show (4:3)</PresentationFormat>
  <Paragraphs>166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BEKK Rekruttering 16-9</vt:lpstr>
      <vt:lpstr>Testdrevet utvikling (TDD) i .net</vt:lpstr>
      <vt:lpstr>Agenda</vt:lpstr>
      <vt:lpstr>Hva er tdd?</vt:lpstr>
      <vt:lpstr>Enhetstest</vt:lpstr>
      <vt:lpstr>Test-først</vt:lpstr>
      <vt:lpstr>Motivasjon</vt:lpstr>
      <vt:lpstr>TDD i .NET</vt:lpstr>
      <vt:lpstr>Skrive test</vt:lpstr>
      <vt:lpstr>Oppgave 1</vt:lpstr>
      <vt:lpstr>Oppgave 2</vt:lpstr>
      <vt:lpstr>Avhengigheter</vt:lpstr>
      <vt:lpstr>Fake, Mock, Stub</vt:lpstr>
      <vt:lpstr>Oppgave 3</vt:lpstr>
      <vt:lpstr>Oppgave 4</vt:lpstr>
      <vt:lpstr>TDD i MVC3?</vt:lpstr>
      <vt:lpstr>Dependency injection</vt:lpstr>
      <vt:lpstr>Ninject</vt:lpstr>
      <vt:lpstr>Ninject i MVC3</vt:lpstr>
      <vt:lpstr>Oppgave 3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912</cp:revision>
  <dcterms:created xsi:type="dcterms:W3CDTF">2011-08-04T16:58:46Z</dcterms:created>
  <dcterms:modified xsi:type="dcterms:W3CDTF">2012-08-28T09:42:01Z</dcterms:modified>
</cp:coreProperties>
</file>