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73" r:id="rId4"/>
    <p:sldId id="272" r:id="rId5"/>
    <p:sldId id="271" r:id="rId6"/>
    <p:sldId id="270" r:id="rId7"/>
    <p:sldId id="268" r:id="rId8"/>
    <p:sldId id="277" r:id="rId9"/>
    <p:sldId id="283" r:id="rId10"/>
    <p:sldId id="269" r:id="rId11"/>
    <p:sldId id="274" r:id="rId12"/>
    <p:sldId id="287" r:id="rId13"/>
    <p:sldId id="278" r:id="rId14"/>
    <p:sldId id="284" r:id="rId15"/>
    <p:sldId id="279" r:id="rId16"/>
    <p:sldId id="280" r:id="rId17"/>
    <p:sldId id="276" r:id="rId18"/>
    <p:sldId id="267" r:id="rId19"/>
    <p:sldId id="281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757" y="7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503922" y="1630232"/>
        <a:ext cx="1088154" cy="1088154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667146" y="159161"/>
        <a:ext cx="761707" cy="76170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4082486" y="2610603"/>
        <a:ext cx="761707" cy="76170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251805" y="2610603"/>
        <a:ext cx="761707" cy="761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549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</a:p>
          <a:p>
            <a:r>
              <a:rPr lang="en-US" dirty="0" smtClean="0">
                <a:hlinkClick r:id="rId3"/>
              </a:rPr>
              <a:t>http://martinfowler.com/articles/injection.html#FormsOfDependencyInjection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2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mtClean="0"/>
              <a:t>Demo av MVC3</a:t>
            </a:r>
            <a:r>
              <a:rPr lang="nb-NO" baseline="0" smtClean="0"/>
              <a:t>//TDD/Ninject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2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2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1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  <a:p>
            <a:r>
              <a:rPr lang="nb-NO" baseline="0" dirty="0" smtClean="0"/>
              <a:t>DEMO: lag subtract i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5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6490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162768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260338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Enhetstesting og</a:t>
            </a:r>
            <a:br>
              <a:rPr lang="nb-NO" dirty="0" smtClean="0"/>
            </a:br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r>
              <a:rPr lang="nb-NO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276998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1595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mailclient.Send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(message);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/>
              <a:t>Vi ønsker her å teste at en epost blir </a:t>
            </a:r>
            <a:r>
              <a:rPr lang="nb-NO" sz="1600" dirty="0" smtClean="0"/>
              <a:t>sendt</a:t>
            </a:r>
            <a:r>
              <a:rPr lang="nb-NO" sz="1600" dirty="0" smtClean="0"/>
              <a:t/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1313" cy="307777"/>
          </a:xfrm>
        </p:spPr>
        <p:txBody>
          <a:bodyPr/>
          <a:lstStyle/>
          <a:p>
            <a:r>
              <a:rPr lang="nb-NO" dirty="0" smtClean="0"/>
              <a:t>Avhengigheter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36625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stmpClient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message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(person);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lient.Send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(message);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Mulig løsning</a:t>
            </a:r>
            <a:r>
              <a:rPr lang="nb-NO" sz="1600" dirty="0" smtClean="0"/>
              <a:t/>
            </a:r>
            <a:br>
              <a:rPr lang="nb-NO" sz="1600" dirty="0" smtClean="0"/>
            </a:br>
            <a:endParaRPr lang="nb-NO" sz="1600" dirty="0" smtClean="0"/>
          </a:p>
        </p:txBody>
      </p:sp>
    </p:spTree>
    <p:extLst>
      <p:ext uri="{BB962C8B-B14F-4D97-AF65-F5344CB8AC3E}">
        <p14:creationId xmlns:p14="http://schemas.microsoft.com/office/powerpoint/2010/main" val="4182893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1341070"/>
            <a:ext cx="7957584" cy="2154436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utvide funksjonaliteten til StringCalculator som ble opprettet i oppgave </a:t>
            </a:r>
            <a:r>
              <a:rPr lang="nb-NO" sz="2000" dirty="0" smtClean="0">
                <a:solidFill>
                  <a:schemeClr val="bg1"/>
                </a:solidFill>
              </a:rPr>
              <a:t>1, </a:t>
            </a:r>
            <a:r>
              <a:rPr lang="nb-NO" sz="2000" dirty="0" smtClean="0">
                <a:solidFill>
                  <a:schemeClr val="bg1"/>
                </a:solidFill>
              </a:rPr>
              <a:t>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807" y="877824"/>
            <a:ext cx="82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objekter inn i en klasse i stedet for at klassen selv er ansvarlig for å opprette disse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807" y="4970208"/>
            <a:ext cx="43017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Tre typer:</a:t>
            </a:r>
            <a:br>
              <a:rPr lang="nb-NO" sz="1600" dirty="0" smtClean="0"/>
            </a:br>
            <a:endParaRPr lang="nb-NO" sz="16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Constructor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Property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Interface injection</a:t>
            </a:r>
            <a:endParaRPr lang="nb-NO" sz="1100" dirty="0" smtClean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86598" cy="307777"/>
          </a:xfrm>
        </p:spPr>
        <p:txBody>
          <a:bodyPr/>
          <a:lstStyle/>
          <a:p>
            <a:r>
              <a:rPr lang="nb-NO" dirty="0" smtClean="0"/>
              <a:t>Ninject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4567897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Ninject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4840459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4586543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KonkretAvhengighet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3648808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3648808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3394892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6448" y="1249700"/>
            <a:ext cx="2616422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8876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Bonus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430887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Følgende kontrakt er gyldig for å skrive til loggen: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>
                <a:solidFill>
                  <a:schemeClr val="bg1"/>
                </a:solidFill>
              </a:rPr>
              <a:t>i</a:t>
            </a:r>
            <a:r>
              <a:rPr lang="nb-NO" sz="2000" dirty="0" smtClean="0">
                <a:solidFill>
                  <a:schemeClr val="bg1"/>
                </a:solidFill>
              </a:rPr>
              <a:t>nterface Logger{}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Enhetstesting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2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MVC3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Oppgave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meg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espen.ekvang@bekk.no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http://github.com/bekk/dotnetkurs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2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1595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().Be(3);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nb-NO" sz="1600" dirty="0" smtClean="0"/>
              <a:t>lettere </a:t>
            </a:r>
            <a:r>
              <a:rPr lang="nb-NO" sz="1600" dirty="0" smtClean="0"/>
              <a:t>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utvikle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4365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().Be(3);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       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685299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r>
              <a:rPr lang="nb-NO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184665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implementere en String Calculator,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24893</TotalTime>
  <Words>837</Words>
  <Application>Microsoft Office PowerPoint</Application>
  <PresentationFormat>On-screen Show (4:3)</PresentationFormat>
  <Paragraphs>192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Georgia</vt:lpstr>
      <vt:lpstr>Wingdings</vt:lpstr>
      <vt:lpstr>BEKK Rekruttering 16-9</vt:lpstr>
      <vt:lpstr>Enhetstesting og Testdrevet utvikling (TDD) i .net</vt:lpstr>
      <vt:lpstr>Agenda</vt:lpstr>
      <vt:lpstr>Enhetstest</vt:lpstr>
      <vt:lpstr>Hva er tdd?</vt:lpstr>
      <vt:lpstr>Motivasjon</vt:lpstr>
      <vt:lpstr>Test-først</vt:lpstr>
      <vt:lpstr>TDD i .NET</vt:lpstr>
      <vt:lpstr>Skrive test</vt:lpstr>
      <vt:lpstr>Oppgave 1</vt:lpstr>
      <vt:lpstr>Oppgave 2</vt:lpstr>
      <vt:lpstr>Avhengigheter</vt:lpstr>
      <vt:lpstr>Avhengigheter FORts</vt:lpstr>
      <vt:lpstr>Fake, Mock, Stub</vt:lpstr>
      <vt:lpstr>Oppgave 3</vt:lpstr>
      <vt:lpstr>Dependency injection</vt:lpstr>
      <vt:lpstr>Ninject </vt:lpstr>
      <vt:lpstr>Bonus</vt:lpstr>
      <vt:lpstr>TDD i MVC3?</vt:lpstr>
      <vt:lpstr>Ninject i MVC3</vt:lpstr>
      <vt:lpstr>Takk for meg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942</cp:revision>
  <dcterms:created xsi:type="dcterms:W3CDTF">2011-08-04T16:58:46Z</dcterms:created>
  <dcterms:modified xsi:type="dcterms:W3CDTF">2013-11-15T12:30:08Z</dcterms:modified>
</cp:coreProperties>
</file>