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71" r:id="rId4"/>
    <p:sldId id="273" r:id="rId5"/>
    <p:sldId id="288" r:id="rId6"/>
    <p:sldId id="274" r:id="rId7"/>
    <p:sldId id="270" r:id="rId8"/>
    <p:sldId id="275" r:id="rId9"/>
    <p:sldId id="290" r:id="rId10"/>
    <p:sldId id="286" r:id="rId11"/>
    <p:sldId id="269" r:id="rId12"/>
    <p:sldId id="279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757" y="43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hweb.com/2012/05/using-ninject-with-the-latest-asp-net-web-api-sourc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sz="1600" dirty="0" smtClean="0"/>
              <a:t>i stedet for formelle kontrakter som SOAP eller WS*</a:t>
            </a:r>
          </a:p>
          <a:p>
            <a:pPr>
              <a:buFontTx/>
              <a:buChar char="-"/>
            </a:pPr>
            <a:r>
              <a:rPr lang="nb-NO" sz="1600" dirty="0" smtClean="0"/>
              <a:t>Muliggjør tilgjengeligjøring av funksjonalitet for en rekke forskjellige enheter og klient 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4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Hvordan</a:t>
            </a:r>
            <a:r>
              <a:rPr lang="nb-NO" baseline="0" dirty="0" smtClean="0"/>
              <a:t> det kanskje kunne ha sett ut:</a:t>
            </a:r>
          </a:p>
          <a:p>
            <a:endParaRPr lang="nb-NO" baseline="0" dirty="0" smtClean="0"/>
          </a:p>
          <a:p>
            <a:r>
              <a:rPr lang="nb-NO" dirty="0" smtClean="0"/>
              <a:t>flydata.avinor.no/flyplasser/osl/avganger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047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demo av hvordan man får</a:t>
            </a:r>
            <a:r>
              <a:rPr lang="nb-NO" baseline="0" dirty="0" smtClean="0"/>
              <a:t> satt opp Ninject</a:t>
            </a:r>
          </a:p>
          <a:p>
            <a:r>
              <a:rPr lang="en-US" sz="1600" dirty="0" smtClean="0">
                <a:hlinkClick r:id="rId3"/>
              </a:rPr>
              <a:t>http://www.strathweb.com/2012/05/using-ninject-with-the-latest-asp-net-web-api-source/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4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03052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ydata.avinor.no/XmlFeed.asp?airport=OSL&amp;direction=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ASP.NET Web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74513" cy="307777"/>
          </a:xfrm>
        </p:spPr>
        <p:txBody>
          <a:bodyPr/>
          <a:lstStyle/>
          <a:p>
            <a:r>
              <a:rPr lang="nb-NO" dirty="0" smtClean="0"/>
              <a:t>Ninject og 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4251869"/>
            <a:ext cx="810282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4800" dirty="0" smtClean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23" y="1397000"/>
            <a:ext cx="8102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AutoNum type="arabicPeriod"/>
            </a:pP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Install-Package Ninject.MVC3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r>
              <a:rPr lang="nb-NO" sz="1400" dirty="0" smtClean="0"/>
              <a:t>som implementerer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IDependencyScope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NinjectResolver</a:t>
            </a:r>
            <a:r>
              <a:rPr lang="en-US" sz="1400" dirty="0" smtClean="0"/>
              <a:t> </a:t>
            </a:r>
            <a:r>
              <a:rPr lang="nb-NO" sz="1400" dirty="0" smtClean="0"/>
              <a:t>som implenterer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IDependencyResolver</a:t>
            </a:r>
            <a:r>
              <a:rPr lang="en-US" sz="1400" dirty="0" smtClean="0"/>
              <a:t> </a:t>
            </a:r>
            <a:r>
              <a:rPr lang="nb-NO" sz="1400" dirty="0" smtClean="0"/>
              <a:t>samt arver fra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Registrèr resolveren i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NinjectWebCommon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cs typeface="Consolas" pitchFamily="49" charset="0"/>
              </a:rPr>
              <a:t>I </a:t>
            </a:r>
            <a:r>
              <a:rPr lang="en-US" sz="1400" dirty="0" err="1" smtClean="0">
                <a:cs typeface="Consolas" pitchFamily="49" charset="0"/>
              </a:rPr>
              <a:t>metoden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CreateKernel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778933" y="3054826"/>
            <a:ext cx="795237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.Configuration.DependencyResolver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8376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starte på å lage et lite web API som skal eksponere blogginnlegg. Et blogginnlegg skal minimum ha tittel, innhold og dato for publisering. Målet med denne oppgaven er å få til enkel CRUD for blogginnlegg. Vi trenger ikke lagring  i databasen, kun i minne.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operasjoner i ApiControlleren: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1.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IEnumerable&lt;BlogEntry&gt; Get()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2.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BlogEntry Get(id);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3.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Post(BlogEntry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4.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Put(int id, 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5.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Delete(int id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just"/>
            <a:endParaRPr lang="nb-NO" sz="1400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sz="14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Fork solution fra github: github.com/espenekvang/dotnetkurs</a:t>
            </a:r>
          </a:p>
          <a:p>
            <a:pPr algn="just"/>
            <a:endParaRPr lang="nb-NO" sz="1400" i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sz="14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Hint: Benytt en static variabel for lagring av bloggpostene siden vi ikke går mot en database</a:t>
            </a:r>
            <a:r>
              <a:rPr lang="nb-NO" sz="1400" i="1" dirty="0" smtClean="0">
                <a:solidFill>
                  <a:schemeClr val="bg1"/>
                </a:solidFill>
              </a:rPr>
              <a:t> </a:t>
            </a:r>
            <a:endParaRPr lang="nb-NO" sz="14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lage en konsument til vårt Web API. Opprett en konsollapplikasjon som kan bruke vårt Web API til å hente ut blogposter, samt opprette nye.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(</a:t>
            </a:r>
            <a:r>
              <a:rPr lang="nb-NO" i="1" dirty="0" smtClean="0">
                <a:solidFill>
                  <a:schemeClr val="bg1"/>
                </a:solidFill>
              </a:rPr>
              <a:t>Hint: System.Web.Http.HttpClient</a:t>
            </a:r>
            <a:r>
              <a:rPr lang="nb-NO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Vi ønsker at man skal kunne opprette kommentarer på en bloggpost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071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Web API?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ASP.NET Web API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ApiController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Routing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Responser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Konsumere ASP.NET Web API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79838" cy="307777"/>
          </a:xfrm>
        </p:spPr>
        <p:txBody>
          <a:bodyPr/>
          <a:lstStyle/>
          <a:p>
            <a:r>
              <a:rPr lang="nb-NO" dirty="0" smtClean="0"/>
              <a:t>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Tjenester eksponert over </a:t>
            </a:r>
            <a:r>
              <a:rPr lang="nb-NO" sz="1400" smtClean="0"/>
              <a:t>ren HTTP i motsetning til over SOAP (.NET WCF)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Tilgjengeliggjøring for flere enheter og klientplatformer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Levere data i flere formater (XML, JSON)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Facebook, Twitter, LinkedIn +++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39374"/>
              </p:ext>
            </p:extLst>
          </p:nvPr>
        </p:nvGraphicFramePr>
        <p:xfrm>
          <a:off x="451104" y="3511296"/>
          <a:ext cx="79733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830"/>
                <a:gridCol w="6333516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Metode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Beskrivelse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Få en spesifikk representasjon av en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Opprett/oppdatèr en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Slett en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Send data</a:t>
                      </a:r>
                      <a:r>
                        <a:rPr lang="nb-NO" sz="1400" baseline="0" dirty="0" smtClean="0"/>
                        <a:t> til prosessering av gitt ressurs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Tilsvarende som GET,</a:t>
                      </a:r>
                      <a:r>
                        <a:rPr lang="nb-NO" sz="1400" baseline="0" dirty="0" smtClean="0"/>
                        <a:t> ikke krav at meldings-body returneres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Returnerer metodene</a:t>
                      </a:r>
                      <a:r>
                        <a:rPr lang="nb-NO" sz="1400" baseline="0" dirty="0" smtClean="0"/>
                        <a:t> som støttes av ressursen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31536" y="6457890"/>
            <a:ext cx="356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http://msdn.microsoft.com/en-us/library/dd203052.aspx</a:t>
            </a:r>
            <a:endParaRPr lang="en-US" sz="1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87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Rammeverk for å bygge Web API på toppen av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Del av ASP.NET MVC </a:t>
            </a:r>
            <a:r>
              <a:rPr lang="nb-NO" sz="1400" dirty="0" smtClean="0"/>
              <a:t>4 &lt;- </a:t>
            </a:r>
            <a:r>
              <a:rPr lang="nb-NO" sz="1400" dirty="0" smtClean="0">
                <a:solidFill>
                  <a:srgbClr val="FF0000"/>
                </a:solidFill>
              </a:rPr>
              <a:t>stemmer ikke lenger MÅ OPPDATERES</a:t>
            </a:r>
            <a:endParaRPr lang="nb-NO" sz="140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11" y="2745712"/>
            <a:ext cx="6677025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508" y="2745712"/>
            <a:ext cx="17811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082943" cy="307777"/>
          </a:xfrm>
        </p:spPr>
        <p:txBody>
          <a:bodyPr/>
          <a:lstStyle/>
          <a:p>
            <a:r>
              <a:rPr lang="nb-NO" dirty="0" smtClean="0"/>
              <a:t>Eksempel api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5778" y="2782669"/>
            <a:ext cx="737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>
                <a:hlinkClick r:id="rId3"/>
              </a:rPr>
              <a:t>Avinor flyplassdata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Samme adresse, men forskjellig verb gir ulik oppførsel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77752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80460" cy="307777"/>
          </a:xfrm>
        </p:spPr>
        <p:txBody>
          <a:bodyPr/>
          <a:lstStyle/>
          <a:p>
            <a:r>
              <a:rPr lang="nb-NO" dirty="0" smtClean="0"/>
              <a:t>apicontroller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871437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922900" y="3922890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5379" y="5847685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4872" cy="307777"/>
          </a:xfrm>
        </p:spPr>
        <p:txBody>
          <a:bodyPr/>
          <a:lstStyle/>
          <a:p>
            <a:r>
              <a:rPr lang="nb-NO" dirty="0" smtClean="0"/>
              <a:t>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399" y="1872000"/>
            <a:ext cx="8230907" cy="1169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routes.MapHttpRoute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DefaultApi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/{controller}/{id}"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defaults: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id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RouteParameter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.Optional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6895" y="4687824"/>
            <a:ext cx="2023872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ASP.NET Web API Framework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128831" y="3882997"/>
            <a:ext cx="0" cy="804827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1" y="3389221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GET:  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http://myserver/api/Persons/1</a:t>
            </a:r>
            <a:endParaRPr lang="en-US" sz="12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499104" y="4425696"/>
            <a:ext cx="2877312" cy="1438656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RouteTemplate Match?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3140767" y="5145024"/>
            <a:ext cx="358337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798" y="6215005"/>
            <a:ext cx="2793201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HttpStatusCode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.NotFound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(404)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5190" y="6349404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08614" y="3935379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327649" y="3792195"/>
            <a:ext cx="230134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Invoke 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Controller Action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6722" cy="307777"/>
          </a:xfrm>
        </p:spPr>
        <p:txBody>
          <a:bodyPr/>
          <a:lstStyle/>
          <a:p>
            <a:r>
              <a:rPr lang="nb-NO" dirty="0" smtClean="0"/>
              <a:t>Routing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152109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9873" y="3322749"/>
            <a:ext cx="823143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51707" cy="307777"/>
          </a:xfrm>
        </p:spPr>
        <p:txBody>
          <a:bodyPr/>
          <a:lstStyle/>
          <a:p>
            <a:r>
              <a:rPr lang="nb-NO" dirty="0" smtClean="0"/>
              <a:t>Response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5778" y="2782669"/>
            <a:ext cx="737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Hvordan du håndtere responsene? HttpCodes etc?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31253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28510</TotalTime>
  <Words>407</Words>
  <Application>Microsoft Office PowerPoint</Application>
  <PresentationFormat>On-screen Show (4:3)</PresentationFormat>
  <Paragraphs>132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Georgia</vt:lpstr>
      <vt:lpstr>Wingdings</vt:lpstr>
      <vt:lpstr>BEKK Rekruttering 16-9</vt:lpstr>
      <vt:lpstr>ASP.NET Web API</vt:lpstr>
      <vt:lpstr>Agenda</vt:lpstr>
      <vt:lpstr>Web APi</vt:lpstr>
      <vt:lpstr>ASP.net web api</vt:lpstr>
      <vt:lpstr>Eksempel api</vt:lpstr>
      <vt:lpstr>apicontroller</vt:lpstr>
      <vt:lpstr>Routing</vt:lpstr>
      <vt:lpstr>Routing forts</vt:lpstr>
      <vt:lpstr>Response</vt:lpstr>
      <vt:lpstr>Ninject og asp.net web api</vt:lpstr>
      <vt:lpstr>OppgaveR</vt:lpstr>
      <vt:lpstr>Oppgave 3</vt:lpstr>
      <vt:lpstr>Oppgave 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1105</cp:revision>
  <dcterms:created xsi:type="dcterms:W3CDTF">2011-08-04T16:58:46Z</dcterms:created>
  <dcterms:modified xsi:type="dcterms:W3CDTF">2013-11-15T13:51:14Z</dcterms:modified>
</cp:coreProperties>
</file>