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271" r:id="rId4"/>
    <p:sldId id="273" r:id="rId5"/>
    <p:sldId id="288" r:id="rId6"/>
    <p:sldId id="274" r:id="rId7"/>
    <p:sldId id="270" r:id="rId8"/>
    <p:sldId id="275" r:id="rId9"/>
    <p:sldId id="290" r:id="rId10"/>
    <p:sldId id="286" r:id="rId11"/>
    <p:sldId id="269" r:id="rId12"/>
    <p:sldId id="279" r:id="rId13"/>
    <p:sldId id="28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B948"/>
    <a:srgbClr val="548343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81221" autoAdjust="0"/>
  </p:normalViewPr>
  <p:slideViewPr>
    <p:cSldViewPr snapToGrid="0" snapToObjects="1" showGuides="1">
      <p:cViewPr varScale="1">
        <p:scale>
          <a:sx n="82" d="100"/>
          <a:sy n="82" d="100"/>
        </p:scale>
        <p:origin x="-1493" y="-86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athweb.com/2012/05/using-ninject-with-the-latest-asp-net-web-api-source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er.com/net/asp/consuming-an-asp.net-web-api-using-httpclient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er.com/net/asp/consuming-an-asp.net-web-api-using-httpclient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b-NO" sz="1600" dirty="0" smtClean="0"/>
              <a:t>i stedet for formelle kontrakter som SOAP eller WS*</a:t>
            </a:r>
          </a:p>
          <a:p>
            <a:pPr>
              <a:buFontTx/>
              <a:buChar char="-"/>
            </a:pPr>
            <a:r>
              <a:rPr lang="nb-NO" sz="1600" dirty="0" smtClean="0"/>
              <a:t>Muliggjør tilgjengeligjøring av funksjonalitet for en rekke forskjellige enheter og klient platformer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42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Hvordan</a:t>
            </a:r>
            <a:r>
              <a:rPr lang="nb-NO" baseline="0" dirty="0" smtClean="0"/>
              <a:t> det kanskje kunne ha sett ut:</a:t>
            </a:r>
          </a:p>
          <a:p>
            <a:endParaRPr lang="nb-NO" baseline="0" dirty="0" smtClean="0"/>
          </a:p>
          <a:p>
            <a:r>
              <a:rPr lang="nb-NO" dirty="0" smtClean="0"/>
              <a:t>flydata.avinor.no/flyplasser/osl/avganger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9047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Vis demo av hvordan man får</a:t>
            </a:r>
            <a:r>
              <a:rPr lang="nb-NO" baseline="0" dirty="0" smtClean="0"/>
              <a:t> satt opp Ninject</a:t>
            </a:r>
          </a:p>
          <a:p>
            <a:r>
              <a:rPr lang="en-US" sz="1600" dirty="0" smtClean="0">
                <a:hlinkClick r:id="rId3"/>
              </a:rPr>
              <a:t>http://www.strathweb.com/2012/05/using-ninject-with-the-latest-asp-net-web-api-source/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44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http://www.developer.com/net/asp/consuming-an-asp.net-web-api-using-httpclient.html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8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http://www.developer.com/net/asp/consuming-an-asp.net-web-api-using-httpclient.html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5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203052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lydata.avinor.no/XmlFeed.asp?airport=OSL&amp;direction=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309695"/>
            <a:ext cx="6393180" cy="307777"/>
          </a:xfrm>
        </p:spPr>
        <p:txBody>
          <a:bodyPr/>
          <a:lstStyle/>
          <a:p>
            <a:r>
              <a:rPr lang="nb-NO" dirty="0" smtClean="0"/>
              <a:t>ASP.NET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En introduksjon til ASP.NET Web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August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074513" cy="307777"/>
          </a:xfrm>
        </p:spPr>
        <p:txBody>
          <a:bodyPr/>
          <a:lstStyle/>
          <a:p>
            <a:r>
              <a:rPr lang="nb-NO" dirty="0" smtClean="0"/>
              <a:t>Ninject og asp.net web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4251869"/>
            <a:ext cx="8102827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4800" dirty="0" smtClean="0"/>
              <a:t>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623" y="1397000"/>
            <a:ext cx="810282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  <a:buAutoNum type="arabicPeriod"/>
            </a:pPr>
            <a:r>
              <a:rPr lang="nb-NO" sz="1400" dirty="0" smtClean="0">
                <a:latin typeface="Consolas" pitchFamily="49" charset="0"/>
                <a:cs typeface="Consolas" pitchFamily="49" charset="0"/>
              </a:rPr>
              <a:t>Install-Package Ninject.MVC3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Tx/>
              <a:buAutoNum type="arabicPeriod"/>
            </a:pPr>
            <a:r>
              <a:rPr lang="nb-NO" sz="1400" dirty="0" smtClean="0"/>
              <a:t>Opprett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NinjectScope</a:t>
            </a:r>
            <a:r>
              <a:rPr lang="en-US" sz="1400" dirty="0" smtClean="0"/>
              <a:t> </a:t>
            </a:r>
            <a:r>
              <a:rPr lang="nb-NO" sz="1400" dirty="0" smtClean="0"/>
              <a:t>som implementerer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IDependencyScope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nb-NO" sz="14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Tx/>
              <a:buAutoNum type="arabicPeriod"/>
            </a:pPr>
            <a:r>
              <a:rPr lang="nb-NO" sz="1400" dirty="0" smtClean="0"/>
              <a:t>Opprett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NinjectResolver</a:t>
            </a:r>
            <a:r>
              <a:rPr lang="en-US" sz="1400" dirty="0" smtClean="0"/>
              <a:t> </a:t>
            </a:r>
            <a:r>
              <a:rPr lang="nb-NO" sz="1400" dirty="0" smtClean="0"/>
              <a:t>som implenterer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IDependencyResolver</a:t>
            </a:r>
            <a:r>
              <a:rPr lang="en-US" sz="1400" dirty="0" smtClean="0"/>
              <a:t> </a:t>
            </a:r>
            <a:r>
              <a:rPr lang="nb-NO" sz="1400" dirty="0" smtClean="0"/>
              <a:t>samt arver fra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NinjectScope</a:t>
            </a:r>
            <a:r>
              <a:rPr lang="en-US" sz="1400" dirty="0" smtClean="0"/>
              <a:t> </a:t>
            </a:r>
            <a:endParaRPr lang="nb-NO" sz="14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Tx/>
              <a:buAutoNum type="arabicPeriod"/>
            </a:pPr>
            <a:r>
              <a:rPr lang="nb-NO" sz="1400" dirty="0" smtClean="0"/>
              <a:t>Registrèr resolveren i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NinjectWebCommon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cs typeface="Consolas" pitchFamily="49" charset="0"/>
              </a:rPr>
              <a:t>I </a:t>
            </a:r>
            <a:r>
              <a:rPr lang="en-US" sz="1400" dirty="0" err="1" smtClean="0">
                <a:cs typeface="Consolas" pitchFamily="49" charset="0"/>
              </a:rPr>
              <a:t>metoden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CreateKernel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nb-NO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778933" y="3054826"/>
            <a:ext cx="7952374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GlobalConfiguration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.Configuration.DependencyResolver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NinjectResolver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(kernel);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8376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 denne oppgaven skal vi starte på å lage et lite web API som skal eksponere blogginnlegg. Et blogginnlegg skal minimum ha tittel, innhold og dato for publisering. Målet med denne oppgaven er å få til enkel CRUD for blogginnlegg. Vi trenger ikke lagring  i databasen, kun i minne.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Implementèr følgende operasjoner i ApiControlleren: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1.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IEnumerable&lt;BlogEntry&gt; Get()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b-NO" dirty="0" smtClean="0">
                <a:solidFill>
                  <a:schemeClr val="bg1"/>
                </a:solidFill>
              </a:rPr>
              <a:t>2.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BlogEntry Get(id);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b-NO" dirty="0" smtClean="0">
                <a:solidFill>
                  <a:schemeClr val="bg1"/>
                </a:solidFill>
              </a:rPr>
              <a:t>3.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HttpResponseMessage Post(BlogEntry blogEntry)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b-NO" dirty="0" smtClean="0">
                <a:solidFill>
                  <a:schemeClr val="bg1"/>
                </a:solidFill>
              </a:rPr>
              <a:t>4.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HttpResponseMessage Put(int id, BlogEntry blogEntry)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b-NO" dirty="0" smtClean="0">
                <a:solidFill>
                  <a:schemeClr val="bg1"/>
                </a:solidFill>
              </a:rPr>
              <a:t>5.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HttpResponseMessage Delete(int id)</a:t>
            </a:r>
          </a:p>
          <a:p>
            <a:pPr algn="just"/>
            <a:endParaRPr lang="nb-NO" sz="1400" i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nb-NO" sz="1400" i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Fork solution fra github: github.com/espenekvang/dotnetkurs</a:t>
            </a:r>
          </a:p>
          <a:p>
            <a:pPr algn="just"/>
            <a:endParaRPr lang="nb-NO" sz="1400" i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nb-NO" sz="1400" i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Hint: Benytt en static variabel for lagring av bloggpostene siden vi ikke går mot en database</a:t>
            </a:r>
            <a:r>
              <a:rPr lang="nb-NO" sz="1400" i="1" dirty="0" smtClean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037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 denne oppgaven skal vi lage en konsument til vårt Web API. Opprett en konsollapplikasjon som kan bruke vårt Web API til å hente ut blogposter, samt opprette nye.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(</a:t>
            </a:r>
            <a:r>
              <a:rPr lang="nb-NO" i="1" dirty="0" smtClean="0">
                <a:solidFill>
                  <a:schemeClr val="bg1"/>
                </a:solidFill>
              </a:rPr>
              <a:t>Hint: System.Web.Http.HttpClient</a:t>
            </a:r>
            <a:r>
              <a:rPr lang="nb-NO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Vi ønsker at man skal kunne opprette kommentarer på en bloggpost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071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3057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Web API?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ASP.NET Web API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ApiController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Routing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Responser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smtClean="0"/>
              <a:t>Oppgave 2</a:t>
            </a: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Konsumere ASP.NET Web API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79838" cy="307777"/>
          </a:xfrm>
        </p:spPr>
        <p:txBody>
          <a:bodyPr/>
          <a:lstStyle/>
          <a:p>
            <a:r>
              <a:rPr lang="nb-NO" dirty="0" smtClean="0"/>
              <a:t>Web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Tjenester eksponert over </a:t>
            </a:r>
            <a:r>
              <a:rPr lang="nb-NO" sz="1400" smtClean="0"/>
              <a:t>ren HTTP i motsetning til over SOAP (.NET WCF)</a:t>
            </a: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Tilgjengeliggjøring for flere enheter og klientplatformer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Levere data i flere formater (XML, JSON)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Facebook, Twitter, LinkedIn +++ 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39374"/>
              </p:ext>
            </p:extLst>
          </p:nvPr>
        </p:nvGraphicFramePr>
        <p:xfrm>
          <a:off x="451104" y="3511296"/>
          <a:ext cx="797334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830"/>
                <a:gridCol w="6333516"/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Metode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Beskrivelse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GET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Få en spesifikk representasjon av en ressurs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Opprett/oppdatèr en gitt ressurs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DELETE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Slett en gitt ressurs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POST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Send data</a:t>
                      </a:r>
                      <a:r>
                        <a:rPr lang="nb-NO" sz="1400" baseline="0" dirty="0" smtClean="0"/>
                        <a:t> til prosessering av gitt ressurs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Tilsvarende som GET,</a:t>
                      </a:r>
                      <a:r>
                        <a:rPr lang="nb-NO" sz="1400" baseline="0" dirty="0" smtClean="0"/>
                        <a:t> ikke krav at meldings-body returneres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Returnerer metodene</a:t>
                      </a:r>
                      <a:r>
                        <a:rPr lang="nb-NO" sz="1400" baseline="0" dirty="0" smtClean="0"/>
                        <a:t> som støttes av ressursen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31536" y="6457890"/>
            <a:ext cx="3566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http://msdn.microsoft.com/en-us/library/dd203052.aspx</a:t>
            </a:r>
            <a:endParaRPr lang="en-US" sz="1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28870" cy="307777"/>
          </a:xfrm>
        </p:spPr>
        <p:txBody>
          <a:bodyPr/>
          <a:lstStyle/>
          <a:p>
            <a:r>
              <a:rPr lang="nb-NO" dirty="0" smtClean="0"/>
              <a:t>ASP.net web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9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Rammeverk for å bygge Web API på toppen av .NET rammeverket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Del av ASP.NET MVC 4 &lt;- </a:t>
            </a:r>
            <a:r>
              <a:rPr lang="nb-NO" sz="1400" dirty="0" smtClean="0">
                <a:solidFill>
                  <a:srgbClr val="FF0000"/>
                </a:solidFill>
              </a:rPr>
              <a:t>stemmer ikke lenger MÅ OPPDATERES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411" y="2745712"/>
            <a:ext cx="6677025" cy="2305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9508" y="2745712"/>
            <a:ext cx="1781175" cy="2266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082943" cy="307777"/>
          </a:xfrm>
        </p:spPr>
        <p:txBody>
          <a:bodyPr/>
          <a:lstStyle/>
          <a:p>
            <a:r>
              <a:rPr lang="nb-NO" dirty="0" smtClean="0"/>
              <a:t>Eksempel api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5778" y="2782669"/>
            <a:ext cx="7378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>
                <a:hlinkClick r:id="rId3"/>
              </a:rPr>
              <a:t>Avinor flyplassdata</a:t>
            </a:r>
            <a:endParaRPr lang="nb-NO" dirty="0" smtClean="0"/>
          </a:p>
          <a:p>
            <a:endParaRPr lang="nb-NO" dirty="0"/>
          </a:p>
          <a:p>
            <a:r>
              <a:rPr lang="nb-NO" dirty="0" smtClean="0"/>
              <a:t>Samme adresse, men forskjellig verb gir ulik oppførsel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77752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80460" cy="307777"/>
          </a:xfrm>
        </p:spPr>
        <p:txBody>
          <a:bodyPr/>
          <a:lstStyle/>
          <a:p>
            <a:r>
              <a:rPr lang="nb-NO" dirty="0" smtClean="0"/>
              <a:t>apicontroller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9873" y="1871437"/>
            <a:ext cx="8231434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ApiController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_persons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Get()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_persons;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922900" y="3922890"/>
            <a:ext cx="12192" cy="516005"/>
          </a:xfrm>
          <a:prstGeom prst="line">
            <a:avLst/>
          </a:prstGeom>
          <a:ln w="317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35379" y="5847685"/>
            <a:ext cx="12192" cy="516005"/>
          </a:xfrm>
          <a:prstGeom prst="line">
            <a:avLst/>
          </a:prstGeom>
          <a:ln w="317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4872" cy="307777"/>
          </a:xfrm>
        </p:spPr>
        <p:txBody>
          <a:bodyPr/>
          <a:lstStyle/>
          <a:p>
            <a:r>
              <a:rPr lang="nb-NO" dirty="0" smtClean="0"/>
              <a:t>Routing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500399" y="1872000"/>
            <a:ext cx="8230907" cy="116955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routes.MapHttpRoute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name: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DefaultApi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routeTemplate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api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/{controller}/{id}"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defaults: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 id =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RouteParameter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.Optional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}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16895" y="4687824"/>
            <a:ext cx="2023872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ASP.NET Web API Framework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2128831" y="3882997"/>
            <a:ext cx="0" cy="804827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3441" y="3389221"/>
            <a:ext cx="280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GET:  </a:t>
            </a:r>
            <a:br>
              <a:rPr lang="nb-NO" sz="1200" dirty="0" smtClean="0">
                <a:latin typeface="Consolas" pitchFamily="49" charset="0"/>
                <a:cs typeface="Consolas" pitchFamily="49" charset="0"/>
              </a:rPr>
            </a:b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http://myserver/api/Persons/1</a:t>
            </a:r>
            <a:endParaRPr lang="en-US" sz="1200" dirty="0" err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3499104" y="4425696"/>
            <a:ext cx="2877312" cy="1438656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RouteTemplate Match?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8" idx="3"/>
            <a:endCxn id="17" idx="1"/>
          </p:cNvCxnSpPr>
          <p:nvPr/>
        </p:nvCxnSpPr>
        <p:spPr>
          <a:xfrm>
            <a:off x="3140767" y="5145024"/>
            <a:ext cx="358337" cy="0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350798" y="6215005"/>
            <a:ext cx="2793201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HttpStatusCode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.NotFound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(404)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45190" y="6349404"/>
            <a:ext cx="1426464" cy="0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08614" y="3935379"/>
            <a:ext cx="1426464" cy="0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6327649" y="3792195"/>
            <a:ext cx="2301344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Invoke Controller Action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06722" cy="307777"/>
          </a:xfrm>
        </p:spPr>
        <p:txBody>
          <a:bodyPr/>
          <a:lstStyle/>
          <a:p>
            <a:r>
              <a:rPr lang="nb-NO" dirty="0" smtClean="0"/>
              <a:t>Routing forts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9873" y="1152109"/>
            <a:ext cx="8231434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ApiController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_persons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Get()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_persons;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9873" y="3322749"/>
            <a:ext cx="8231434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ApiController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_persons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	[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HttpGet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FindAll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_persons;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51707" cy="307777"/>
          </a:xfrm>
        </p:spPr>
        <p:txBody>
          <a:bodyPr/>
          <a:lstStyle/>
          <a:p>
            <a:r>
              <a:rPr lang="nb-NO" dirty="0" smtClean="0"/>
              <a:t>Response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5778" y="2782669"/>
            <a:ext cx="737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/>
              <a:t>Hvordan du håndtere responsene? HttpCodes etc?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312531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28510</TotalTime>
  <Words>408</Words>
  <Application>Microsoft Office PowerPoint</Application>
  <PresentationFormat>On-screen Show (4:3)</PresentationFormat>
  <Paragraphs>132</Paragraphs>
  <Slides>13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BEKK Rekruttering 16-9</vt:lpstr>
      <vt:lpstr>ASP.NET Web API</vt:lpstr>
      <vt:lpstr>Agenda</vt:lpstr>
      <vt:lpstr>Web APi</vt:lpstr>
      <vt:lpstr>ASP.net web api</vt:lpstr>
      <vt:lpstr>Eksempel api</vt:lpstr>
      <vt:lpstr>apicontroller</vt:lpstr>
      <vt:lpstr>Routing</vt:lpstr>
      <vt:lpstr>Routing forts</vt:lpstr>
      <vt:lpstr>Response</vt:lpstr>
      <vt:lpstr>Ninject og asp.net web api</vt:lpstr>
      <vt:lpstr>OppgaveR</vt:lpstr>
      <vt:lpstr>Oppgave 3</vt:lpstr>
      <vt:lpstr>Oppgave 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Windows User</cp:lastModifiedBy>
  <cp:revision>1106</cp:revision>
  <dcterms:created xsi:type="dcterms:W3CDTF">2011-08-04T16:58:46Z</dcterms:created>
  <dcterms:modified xsi:type="dcterms:W3CDTF">2013-11-15T14:10:45Z</dcterms:modified>
</cp:coreProperties>
</file>