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1" r:id="rId4"/>
    <p:sldId id="273" r:id="rId5"/>
    <p:sldId id="274" r:id="rId6"/>
    <p:sldId id="270" r:id="rId7"/>
    <p:sldId id="275" r:id="rId8"/>
    <p:sldId id="286" r:id="rId9"/>
    <p:sldId id="269" r:id="rId10"/>
    <p:sldId id="283" r:id="rId11"/>
    <p:sldId id="284" r:id="rId12"/>
    <p:sldId id="276" r:id="rId13"/>
    <p:sldId id="277" r:id="rId14"/>
    <p:sldId id="279" r:id="rId15"/>
    <p:sldId id="287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-1380" y="-1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</a:p>
          <a:p>
            <a:r>
              <a:rPr lang="en-US" sz="1600" dirty="0" smtClean="0">
                <a:hlinkClick r:id="rId3"/>
              </a:rPr>
              <a:t>http://www.strathweb.com/2012/05/using-ninject-with-the-latest-asp-net-web-api-source/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på dette hvis tid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54051" y="2377440"/>
            <a:ext cx="8177256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Name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Age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Dekorere egenskaper i Modellen(e) med Data Annotation Validators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732799" cy="307777"/>
          </a:xfrm>
        </p:spPr>
        <p:txBody>
          <a:bodyPr/>
          <a:lstStyle/>
          <a:p>
            <a:r>
              <a:rPr lang="nb-NO" dirty="0" smtClean="0"/>
              <a:t>Validering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2. 	Opprette et ValidationActionFilter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08106" y="1808621"/>
            <a:ext cx="8323201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ActionFilterAttribute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6968" y="3343561"/>
            <a:ext cx="8324339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OnActionExecuting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actionContext.ModelState.IsValid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errors =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.Where(e =&gt;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e.Value.Errors.Count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&gt; 0)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.Select(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BuildError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actionContext.Request.CreateResponse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errors);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7544" y="2443258"/>
            <a:ext cx="2047875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800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3.	Legg til filteret i oppstarten av applikasjonen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4502" y="1769161"/>
            <a:ext cx="791994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WebApiApplication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System.Web.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Application_Start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.Configuration.Filters.Add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118" y="3550694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eller,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4503" y="4261687"/>
            <a:ext cx="791994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Post(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6800"/>
            <a:ext cx="8102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på validering av innholdet i blogginnleggene.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a) Tittelen er obligatorisk og kan ikke være lengre enn 20 tegn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b) Innhold er obligatorisk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c) Dato for bloggposten er obligatorisk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Verifisèr at valideringen fungerer ved å hjelp av </a:t>
            </a:r>
            <a:r>
              <a:rPr lang="nb-NO" b="1" dirty="0" smtClean="0">
                <a:solidFill>
                  <a:schemeClr val="bg1"/>
                </a:solidFill>
              </a:rPr>
              <a:t>Fiddler</a:t>
            </a:r>
            <a:r>
              <a:rPr lang="nb-NO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3931" cy="307777"/>
          </a:xfrm>
        </p:spPr>
        <p:txBody>
          <a:bodyPr/>
          <a:lstStyle/>
          <a:p>
            <a:r>
              <a:rPr lang="nb-NO" dirty="0" smtClean="0"/>
              <a:t>Autorisasjon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30994" cy="307777"/>
          </a:xfrm>
        </p:spPr>
        <p:txBody>
          <a:bodyPr/>
          <a:lstStyle/>
          <a:p>
            <a:r>
              <a:rPr lang="nb-NO" dirty="0" smtClean="0"/>
              <a:t>ODATA – Open data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2" y="1590604"/>
            <a:ext cx="8409685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GetPeople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db.People.AsQueryable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Validering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1104" y="3511296"/>
          <a:ext cx="82719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52"/>
                <a:gridCol w="4991452"/>
                <a:gridCol w="720969"/>
                <a:gridCol w="1267182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Trygg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Idempotent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ikke krav at meldings-body returneres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</a:t>
            </a:r>
            <a:r>
              <a:rPr lang="nb-NO" sz="1400" dirty="0" smtClean="0"/>
              <a:t>4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09680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Ninject.MVC3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cs typeface="Consolas" pitchFamily="49" charset="0"/>
              </a:rPr>
              <a:t>I </a:t>
            </a:r>
            <a:r>
              <a:rPr lang="en-US" sz="1400" dirty="0" err="1" smtClean="0">
                <a:cs typeface="Consolas" pitchFamily="49" charset="0"/>
              </a:rPr>
              <a:t>metoden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CreateKernel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78933" y="3054826"/>
            <a:ext cx="795237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.Configuration.DependencyResolver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operasjoner i ApiControlleren: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1.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2.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3.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4.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5.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Delete(int id)</a:t>
            </a:r>
          </a:p>
          <a:p>
            <a:pPr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Prøv å gjennomfør oppgaven </a:t>
            </a:r>
            <a:r>
              <a:rPr lang="nb-NO" b="1" dirty="0" smtClean="0">
                <a:solidFill>
                  <a:schemeClr val="bg1"/>
                </a:solidFill>
              </a:rPr>
              <a:t>test-først</a:t>
            </a:r>
          </a:p>
          <a:p>
            <a:pPr algn="just"/>
            <a:endParaRPr lang="nb-NO" b="1" dirty="0" smtClean="0">
              <a:solidFill>
                <a:schemeClr val="bg1"/>
              </a:solidFill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</a:rPr>
              <a:t>Hint #1: Se Ninject_ASP_NET_WEB_API.pdf på http://github.com/bekk/dotnetkurs/webapi</a:t>
            </a:r>
            <a:br>
              <a:rPr lang="nb-NO" sz="1400" i="1" dirty="0" smtClean="0">
                <a:solidFill>
                  <a:schemeClr val="bg1"/>
                </a:solidFill>
              </a:rPr>
            </a:br>
            <a:r>
              <a:rPr lang="nb-NO" sz="1400" i="1" dirty="0" smtClean="0">
                <a:solidFill>
                  <a:schemeClr val="bg1"/>
                </a:solidFill>
              </a:rPr>
              <a:t>Hint   #2:  Bruk Request.CreateResponse for å lage HttpResponseMessage i en ApiController</a:t>
            </a:r>
          </a:p>
          <a:p>
            <a:pPr algn="just"/>
            <a:r>
              <a:rPr lang="nb-NO" sz="1400" i="1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28430</TotalTime>
  <Words>421</Words>
  <Application>Microsoft Office PowerPoint</Application>
  <PresentationFormat>On-screen Show (4:3)</PresentationFormat>
  <Paragraphs>192</Paragraphs>
  <Slides>16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BEKK Rekruttering 16-9</vt:lpstr>
      <vt:lpstr>ASP.NET Web API</vt:lpstr>
      <vt:lpstr>Agenda</vt:lpstr>
      <vt:lpstr>Web APi</vt:lpstr>
      <vt:lpstr>ASP.net web api</vt:lpstr>
      <vt:lpstr>apicontroller</vt:lpstr>
      <vt:lpstr>Routing</vt:lpstr>
      <vt:lpstr>Routing forts</vt:lpstr>
      <vt:lpstr>Ninject og asp.net web api</vt:lpstr>
      <vt:lpstr>OppgaveR</vt:lpstr>
      <vt:lpstr>VAlidering</vt:lpstr>
      <vt:lpstr>Validering forts</vt:lpstr>
      <vt:lpstr>Validering</vt:lpstr>
      <vt:lpstr>Oppgave 2</vt:lpstr>
      <vt:lpstr>Oppgave 3</vt:lpstr>
      <vt:lpstr>Autorisasjon</vt:lpstr>
      <vt:lpstr>ODATA – Open data protocol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1097</cp:revision>
  <dcterms:created xsi:type="dcterms:W3CDTF">2011-08-04T16:58:46Z</dcterms:created>
  <dcterms:modified xsi:type="dcterms:W3CDTF">2012-08-30T17:56:26Z</dcterms:modified>
</cp:coreProperties>
</file>