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76" r:id="rId10"/>
    <p:sldId id="275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>
        <p:scale>
          <a:sx n="120" d="100"/>
          <a:sy n="120" d="100"/>
        </p:scale>
        <p:origin x="-1374" y="30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84" y="4145581"/>
            <a:ext cx="5398477" cy="1367999"/>
          </a:xfrm>
        </p:spPr>
        <p:txBody>
          <a:bodyPr/>
          <a:lstStyle/>
          <a:p>
            <a:r>
              <a:rPr lang="nb-NO" dirty="0" smtClean="0"/>
              <a:t>En introduksjon til ulike måter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Micro 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Dapper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PetaPOCO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Mapping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Entity Framework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NHibernate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type data med de samme metodene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Viktig å kjenne til selv om mange i dag benytter seg av ORM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 Source  fra </a:t>
            </a:r>
            <a:r>
              <a:rPr lang="nb-NO" b="1" dirty="0" smtClean="0">
                <a:solidFill>
                  <a:schemeClr val="bg1"/>
                </a:solidFill>
              </a:rPr>
              <a:t>Data</a:t>
            </a:r>
            <a:r>
              <a:rPr lang="nb-NO" dirty="0" smtClean="0">
                <a:solidFill>
                  <a:schemeClr val="bg1"/>
                </a:solidFill>
              </a:rPr>
              <a:t> menyen i Visual Studio. Data kilden vår skal være en </a:t>
            </a:r>
            <a:r>
              <a:rPr lang="nb-NO" i="1" dirty="0" smtClean="0">
                <a:solidFill>
                  <a:schemeClr val="bg1"/>
                </a:solidFill>
              </a:rPr>
              <a:t>Microsoft SQL Server Database File.</a:t>
            </a: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796693" cy="307777"/>
          </a:xfrm>
        </p:spPr>
        <p:txBody>
          <a:bodyPr/>
          <a:lstStyle/>
          <a:p>
            <a:r>
              <a:rPr lang="nb-NO" dirty="0" smtClean="0"/>
              <a:t>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28563</TotalTime>
  <Words>396</Words>
  <Application>Microsoft Office PowerPoint</Application>
  <PresentationFormat>On-screen Show (4:3)</PresentationFormat>
  <Paragraphs>131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 1</vt:lpstr>
      <vt:lpstr>ORM</vt:lpstr>
      <vt:lpstr>Microorm</vt:lpstr>
      <vt:lpstr>Oppgave 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1108</cp:revision>
  <dcterms:created xsi:type="dcterms:W3CDTF">2011-08-04T16:58:46Z</dcterms:created>
  <dcterms:modified xsi:type="dcterms:W3CDTF">2012-08-22T11:16:09Z</dcterms:modified>
</cp:coreProperties>
</file>