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7" r:id="rId6"/>
    <p:sldId id="264" r:id="rId7"/>
    <p:sldId id="265" r:id="rId8"/>
    <p:sldId id="268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603921A-A59A-44FC-A7AF-6CFB6C8FA88C}" type="datetimeFigureOut">
              <a:rPr lang="en-US" smtClean="0"/>
              <a:t>04/30/2017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730BA9D-68D2-44FF-BA04-8F1BBDB6D2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 558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Chicago Public Libraries, Bailey Anderson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8611" y="-228600"/>
            <a:ext cx="4191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Walk Score API</a:t>
            </a:r>
          </a:p>
          <a:p>
            <a:pPr lvl="1"/>
            <a:r>
              <a:rPr lang="en-US" dirty="0" smtClean="0"/>
              <a:t>Worked with Professor </a:t>
            </a:r>
            <a:r>
              <a:rPr lang="en-US" dirty="0" smtClean="0"/>
              <a:t>Seeger </a:t>
            </a:r>
            <a:r>
              <a:rPr lang="en-US" dirty="0" smtClean="0"/>
              <a:t>to </a:t>
            </a:r>
            <a:r>
              <a:rPr lang="en-US" dirty="0" smtClean="0"/>
              <a:t>get </a:t>
            </a:r>
            <a:r>
              <a:rPr lang="en-US" dirty="0" smtClean="0"/>
              <a:t>server and </a:t>
            </a:r>
            <a:r>
              <a:rPr lang="en-US" dirty="0" smtClean="0"/>
              <a:t>PHP working</a:t>
            </a:r>
            <a:endParaRPr lang="en-US" dirty="0" smtClean="0"/>
          </a:p>
          <a:p>
            <a:pPr lvl="1"/>
            <a:r>
              <a:rPr lang="en-US" dirty="0" smtClean="0"/>
              <a:t>Utilized map click </a:t>
            </a:r>
            <a:r>
              <a:rPr lang="en-US" dirty="0" smtClean="0"/>
              <a:t>function </a:t>
            </a:r>
            <a:r>
              <a:rPr lang="en-US" dirty="0" smtClean="0"/>
              <a:t>to get </a:t>
            </a:r>
            <a:r>
              <a:rPr lang="en-US" dirty="0" smtClean="0"/>
              <a:t>lat</a:t>
            </a:r>
            <a:r>
              <a:rPr lang="en-US" dirty="0" smtClean="0"/>
              <a:t>itude and longitude to return the </a:t>
            </a:r>
            <a:r>
              <a:rPr lang="en-US" dirty="0" smtClean="0"/>
              <a:t>walk </a:t>
            </a:r>
            <a:r>
              <a:rPr lang="en-US" dirty="0" smtClean="0"/>
              <a:t>score of </a:t>
            </a:r>
            <a:r>
              <a:rPr lang="en-US" dirty="0" smtClean="0"/>
              <a:t>the </a:t>
            </a:r>
            <a:r>
              <a:rPr lang="en-US" dirty="0" smtClean="0"/>
              <a:t>clicked portion of the map</a:t>
            </a:r>
          </a:p>
          <a:p>
            <a:pPr lvl="1"/>
            <a:r>
              <a:rPr lang="en-US" dirty="0" smtClean="0"/>
              <a:t>Included helpful descriptions of what the scores mean for the end user</a:t>
            </a:r>
          </a:p>
          <a:p>
            <a:pPr marL="384048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791200"/>
            <a:ext cx="8534400" cy="914400"/>
          </a:xfrm>
        </p:spPr>
        <p:txBody>
          <a:bodyPr/>
          <a:lstStyle/>
          <a:p>
            <a:r>
              <a:rPr lang="en-US" dirty="0" smtClean="0"/>
              <a:t>Implementation – Walk Score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4114800" cy="569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810000"/>
            <a:ext cx="38957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47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4600" y="381000"/>
            <a:ext cx="27432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Overall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r>
              <a:rPr lang="en-US" dirty="0" smtClean="0"/>
              <a:t>Output is a map that the user can interact with to find libraries in their communities within Chicago</a:t>
            </a:r>
            <a:endParaRPr lang="en-US" dirty="0"/>
          </a:p>
          <a:p>
            <a:r>
              <a:rPr lang="en-US" dirty="0" smtClean="0"/>
              <a:t>Overall Class</a:t>
            </a:r>
            <a:endParaRPr lang="en-US" dirty="0" smtClean="0"/>
          </a:p>
          <a:p>
            <a:pPr lvl="1"/>
            <a:r>
              <a:rPr lang="en-US" dirty="0" smtClean="0"/>
              <a:t>Gained exposure and </a:t>
            </a:r>
            <a:r>
              <a:rPr lang="en-US" dirty="0" smtClean="0"/>
              <a:t>improved skills I previously did not have in jQuery and Web Mapping</a:t>
            </a:r>
            <a:endParaRPr lang="en-US" dirty="0"/>
          </a:p>
          <a:p>
            <a:r>
              <a:rPr lang="en-US" dirty="0" smtClean="0"/>
              <a:t>Future </a:t>
            </a:r>
            <a:r>
              <a:rPr lang="en-US" dirty="0" smtClean="0"/>
              <a:t>Project Goals</a:t>
            </a:r>
            <a:endParaRPr lang="en-US" dirty="0" smtClean="0"/>
          </a:p>
          <a:p>
            <a:pPr lvl="1"/>
            <a:r>
              <a:rPr lang="en-US" dirty="0" smtClean="0"/>
              <a:t>Take project and continue to advance skills to enhance map</a:t>
            </a:r>
          </a:p>
          <a:p>
            <a:pPr lvl="2"/>
            <a:r>
              <a:rPr lang="en-US" dirty="0" smtClean="0"/>
              <a:t>Improve Walk Score function</a:t>
            </a:r>
          </a:p>
          <a:p>
            <a:pPr lvl="2"/>
            <a:r>
              <a:rPr lang="en-US" dirty="0" smtClean="0"/>
              <a:t>Pull in other city landmarks and filter data to show libraries vs landmarks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486400"/>
            <a:ext cx="8534400" cy="914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457200"/>
            <a:ext cx="5943600" cy="472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762000"/>
            <a:ext cx="7696200" cy="4191000"/>
          </a:xfrm>
        </p:spPr>
        <p:txBody>
          <a:bodyPr>
            <a:normAutofit fontScale="92500" lnSpcReduction="20000"/>
          </a:bodyPr>
          <a:lstStyle/>
          <a:p>
            <a:pPr marL="18288" indent="0">
              <a:buNone/>
            </a:pPr>
            <a:r>
              <a:rPr lang="en-US" sz="3100" dirty="0" smtClean="0"/>
              <a:t>Create </a:t>
            </a:r>
            <a:r>
              <a:rPr lang="en-US" sz="3100" dirty="0" smtClean="0"/>
              <a:t>a Leaflet </a:t>
            </a:r>
            <a:r>
              <a:rPr lang="en-US" sz="3100" dirty="0" smtClean="0"/>
              <a:t>map of Chicago utilizing public data </a:t>
            </a:r>
            <a:r>
              <a:rPr lang="en-US" sz="3100" dirty="0" smtClean="0"/>
              <a:t>to </a:t>
            </a:r>
            <a:r>
              <a:rPr lang="en-US" sz="3100" dirty="0" smtClean="0"/>
              <a:t>sort and filter by </a:t>
            </a:r>
            <a:r>
              <a:rPr lang="en-US" sz="3100" dirty="0" smtClean="0"/>
              <a:t>communities while incorporating a walk score and the following development technology:</a:t>
            </a:r>
          </a:p>
          <a:p>
            <a:pPr marL="18288" indent="0">
              <a:buNone/>
            </a:pPr>
            <a:endParaRPr lang="en-US" sz="2600" dirty="0" smtClean="0"/>
          </a:p>
          <a:p>
            <a:pPr lvl="0"/>
            <a:r>
              <a:rPr lang="en-US" sz="2600" dirty="0" smtClean="0">
                <a:effectLst/>
              </a:rPr>
              <a:t>Bootstrap</a:t>
            </a:r>
          </a:p>
          <a:p>
            <a:r>
              <a:rPr lang="en-US" sz="2600" dirty="0" smtClean="0">
                <a:effectLst/>
              </a:rPr>
              <a:t>Leaflet</a:t>
            </a:r>
            <a:endParaRPr lang="en-US" sz="2600" dirty="0">
              <a:effectLst/>
            </a:endParaRPr>
          </a:p>
          <a:p>
            <a:pPr lvl="0"/>
            <a:r>
              <a:rPr lang="en-US" sz="2600" dirty="0" err="1" smtClean="0">
                <a:effectLst/>
              </a:rPr>
              <a:t>GeoJSON</a:t>
            </a:r>
            <a:endParaRPr lang="en-US" sz="2600" dirty="0">
              <a:effectLst/>
            </a:endParaRPr>
          </a:p>
          <a:p>
            <a:r>
              <a:rPr lang="en-US" sz="2600" dirty="0" smtClean="0">
                <a:effectLst/>
              </a:rPr>
              <a:t>jQuery</a:t>
            </a:r>
            <a:endParaRPr lang="en-US" sz="2600" dirty="0">
              <a:effectLst/>
            </a:endParaRPr>
          </a:p>
          <a:p>
            <a:pPr lvl="0"/>
            <a:r>
              <a:rPr lang="en-US" sz="2600" dirty="0">
                <a:effectLst/>
              </a:rPr>
              <a:t>Awesome markers</a:t>
            </a:r>
          </a:p>
          <a:p>
            <a:pPr lvl="0"/>
            <a:r>
              <a:rPr lang="en-US" sz="2600" dirty="0" err="1">
                <a:effectLst/>
              </a:rPr>
              <a:t>Mapbox</a:t>
            </a:r>
            <a:r>
              <a:rPr lang="en-US" sz="2600" dirty="0">
                <a:effectLst/>
              </a:rPr>
              <a:t> Studio Styles</a:t>
            </a:r>
          </a:p>
          <a:p>
            <a:pPr marL="18288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486400"/>
            <a:ext cx="7543800" cy="914400"/>
          </a:xfrm>
        </p:spPr>
        <p:txBody>
          <a:bodyPr/>
          <a:lstStyle/>
          <a:p>
            <a:r>
              <a:rPr lang="en-US" dirty="0" smtClean="0"/>
              <a:t>Initial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81000"/>
            <a:ext cx="7467600" cy="5181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 data was </a:t>
            </a:r>
            <a:r>
              <a:rPr lang="en-US" dirty="0" smtClean="0"/>
              <a:t>inaccurate and </a:t>
            </a:r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Had to find new data for Chicago libraries</a:t>
            </a:r>
          </a:p>
          <a:p>
            <a:pPr lvl="1"/>
            <a:r>
              <a:rPr lang="en-US" dirty="0" smtClean="0"/>
              <a:t>New data did not have as many properties </a:t>
            </a:r>
            <a:r>
              <a:rPr lang="en-US" dirty="0" smtClean="0"/>
              <a:t>available, </a:t>
            </a:r>
            <a:r>
              <a:rPr lang="en-US" dirty="0" smtClean="0"/>
              <a:t>but still had relevant information</a:t>
            </a:r>
          </a:p>
          <a:p>
            <a:pPr lvl="1"/>
            <a:endParaRPr lang="en-US" dirty="0"/>
          </a:p>
          <a:p>
            <a:r>
              <a:rPr lang="en-US" dirty="0" smtClean="0"/>
              <a:t>Walk Score API </a:t>
            </a:r>
            <a:endParaRPr lang="en-US" dirty="0" smtClean="0"/>
          </a:p>
          <a:p>
            <a:pPr lvl="1"/>
            <a:r>
              <a:rPr lang="en-US" dirty="0" smtClean="0"/>
              <a:t>My </a:t>
            </a:r>
            <a:r>
              <a:rPr lang="en-US" dirty="0" smtClean="0"/>
              <a:t>skill-set is </a:t>
            </a:r>
            <a:r>
              <a:rPr lang="en-US" dirty="0" smtClean="0"/>
              <a:t>beginner </a:t>
            </a:r>
            <a:r>
              <a:rPr lang="en-US" dirty="0" smtClean="0"/>
              <a:t>level in </a:t>
            </a:r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Walk </a:t>
            </a:r>
            <a:r>
              <a:rPr lang="en-US" dirty="0" smtClean="0"/>
              <a:t>Score took longer than a week to provide </a:t>
            </a:r>
            <a:r>
              <a:rPr lang="en-US" dirty="0" smtClean="0"/>
              <a:t>my API </a:t>
            </a:r>
            <a:r>
              <a:rPr lang="en-US" dirty="0" smtClean="0"/>
              <a:t>key (less time for testing)</a:t>
            </a:r>
          </a:p>
          <a:p>
            <a:pPr lvl="1"/>
            <a:r>
              <a:rPr lang="en-US" dirty="0" smtClean="0"/>
              <a:t>Worked with Professor </a:t>
            </a:r>
            <a:r>
              <a:rPr lang="en-US" dirty="0" smtClean="0"/>
              <a:t>Seeger </a:t>
            </a:r>
            <a:r>
              <a:rPr lang="en-US" dirty="0" smtClean="0"/>
              <a:t>to get </a:t>
            </a:r>
            <a:r>
              <a:rPr lang="en-US" dirty="0" smtClean="0"/>
              <a:t>PHP up and running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Overall </a:t>
            </a:r>
            <a:r>
              <a:rPr lang="en-US" dirty="0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Had </a:t>
            </a:r>
            <a:r>
              <a:rPr lang="en-US" dirty="0" smtClean="0"/>
              <a:t>challenges using a marker to both click and generate a pop-up as well as click and </a:t>
            </a:r>
            <a:r>
              <a:rPr lang="en-US" dirty="0" smtClean="0"/>
              <a:t>provide a </a:t>
            </a:r>
            <a:r>
              <a:rPr lang="en-US" dirty="0" smtClean="0"/>
              <a:t>Walk </a:t>
            </a:r>
            <a:r>
              <a:rPr lang="en-US" dirty="0" smtClean="0"/>
              <a:t>Score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d</a:t>
            </a:r>
            <a:r>
              <a:rPr lang="en-US" dirty="0" smtClean="0"/>
              <a:t>oing </a:t>
            </a:r>
            <a:r>
              <a:rPr lang="en-US" dirty="0" smtClean="0"/>
              <a:t>one </a:t>
            </a:r>
            <a:r>
              <a:rPr lang="en-US" dirty="0" smtClean="0"/>
              <a:t>replaced </a:t>
            </a:r>
            <a:r>
              <a:rPr lang="en-US" dirty="0" smtClean="0"/>
              <a:t>the </a:t>
            </a:r>
            <a:r>
              <a:rPr lang="en-US" dirty="0" smtClean="0"/>
              <a:t>other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ontextual </a:t>
            </a:r>
            <a:r>
              <a:rPr lang="en-US" dirty="0" smtClean="0"/>
              <a:t>information of pop-up was more important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638800"/>
            <a:ext cx="7543800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-609600"/>
            <a:ext cx="6096000" cy="3657599"/>
          </a:xfrm>
        </p:spPr>
        <p:txBody>
          <a:bodyPr/>
          <a:lstStyle/>
          <a:p>
            <a:pPr marL="384048" lvl="1" indent="0">
              <a:buNone/>
            </a:pPr>
            <a:r>
              <a:rPr lang="en-US" dirty="0" smtClean="0"/>
              <a:t>Site </a:t>
            </a:r>
            <a:r>
              <a:rPr lang="en-US" dirty="0" smtClean="0"/>
              <a:t>is </a:t>
            </a:r>
            <a:r>
              <a:rPr lang="en-US" dirty="0" smtClean="0"/>
              <a:t>responsive utilizing the grid system</a:t>
            </a:r>
            <a:endParaRPr lang="en-US" dirty="0" smtClean="0"/>
          </a:p>
          <a:p>
            <a:pPr marL="384048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81600"/>
            <a:ext cx="8061960" cy="914400"/>
          </a:xfrm>
        </p:spPr>
        <p:txBody>
          <a:bodyPr/>
          <a:lstStyle/>
          <a:p>
            <a:r>
              <a:rPr lang="en-US" dirty="0" smtClean="0"/>
              <a:t>Implementation - Bootstrap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81175"/>
            <a:ext cx="33718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81175"/>
            <a:ext cx="3139053" cy="330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9853" y="14118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37957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51714" y="315686"/>
            <a:ext cx="3363686" cy="5323114"/>
          </a:xfrm>
        </p:spPr>
        <p:txBody>
          <a:bodyPr>
            <a:normAutofit/>
          </a:bodyPr>
          <a:lstStyle/>
          <a:p>
            <a:pPr marL="384048" lvl="1" indent="0">
              <a:buNone/>
            </a:pPr>
            <a:r>
              <a:rPr lang="en-US" dirty="0" smtClean="0"/>
              <a:t>Site utilizes Leaflet including pieces like </a:t>
            </a:r>
          </a:p>
          <a:p>
            <a:pPr lvl="1"/>
            <a:r>
              <a:rPr lang="en-US" dirty="0" smtClean="0"/>
              <a:t>Legend</a:t>
            </a:r>
          </a:p>
          <a:p>
            <a:pPr lvl="1"/>
            <a:r>
              <a:rPr lang="en-US" dirty="0" smtClean="0"/>
              <a:t>Overlays</a:t>
            </a:r>
            <a:endParaRPr lang="en-US" dirty="0" smtClean="0"/>
          </a:p>
          <a:p>
            <a:pPr lvl="2"/>
            <a:r>
              <a:rPr lang="en-US" dirty="0" smtClean="0"/>
              <a:t>Included a layer to hide/show legend and layers of the communities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ser has ability toggle the community data for better view-ability as the shape fill includes various colors that may not be desired as the user zooms in</a:t>
            </a:r>
          </a:p>
          <a:p>
            <a:pPr marL="384048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791200"/>
            <a:ext cx="8061960" cy="914400"/>
          </a:xfrm>
        </p:spPr>
        <p:txBody>
          <a:bodyPr/>
          <a:lstStyle/>
          <a:p>
            <a:r>
              <a:rPr lang="en-US" dirty="0"/>
              <a:t>Implementation - Leaflet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5257800" cy="549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5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83365" y="685800"/>
            <a:ext cx="3232035" cy="502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Pulled </a:t>
            </a:r>
            <a:r>
              <a:rPr lang="en-US" dirty="0" smtClean="0"/>
              <a:t>community </a:t>
            </a:r>
            <a:r>
              <a:rPr lang="en-US" dirty="0" smtClean="0"/>
              <a:t>outline data to help residents of Chicago </a:t>
            </a:r>
            <a:r>
              <a:rPr lang="en-US" dirty="0"/>
              <a:t>to view libraries in their </a:t>
            </a:r>
            <a:r>
              <a:rPr lang="en-US" dirty="0" smtClean="0"/>
              <a:t>locations</a:t>
            </a:r>
            <a:r>
              <a:rPr lang="en-US" dirty="0" smtClean="0"/>
              <a:t> </a:t>
            </a:r>
            <a:r>
              <a:rPr lang="en-US" dirty="0" smtClean="0"/>
              <a:t>based on where they live </a:t>
            </a:r>
            <a:endParaRPr lang="en-US" dirty="0"/>
          </a:p>
          <a:p>
            <a:pPr lvl="1"/>
            <a:r>
              <a:rPr lang="en-US" dirty="0" smtClean="0"/>
              <a:t>Created a function to filter by </a:t>
            </a:r>
            <a:r>
              <a:rPr lang="en-US" dirty="0" smtClean="0"/>
              <a:t>“sides” of </a:t>
            </a:r>
            <a:r>
              <a:rPr lang="en-US" dirty="0" smtClean="0"/>
              <a:t>Chicago which included making an “OR” statement and pulling the properties of the community from the file to determine the side each belonged to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791200"/>
            <a:ext cx="8061960" cy="914400"/>
          </a:xfrm>
        </p:spPr>
        <p:txBody>
          <a:bodyPr/>
          <a:lstStyle/>
          <a:p>
            <a:r>
              <a:rPr lang="en-US" dirty="0" smtClean="0"/>
              <a:t>Implementation - </a:t>
            </a:r>
            <a:r>
              <a:rPr lang="en-US" dirty="0" err="1" smtClean="0"/>
              <a:t>GeoJSON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530236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5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5400" y="533401"/>
            <a:ext cx="37338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Awesome Markers</a:t>
            </a:r>
          </a:p>
          <a:p>
            <a:pPr lvl="1"/>
            <a:r>
              <a:rPr lang="en-US" dirty="0" smtClean="0"/>
              <a:t>Customized markers that used the bootstrap font awesome library icon to add </a:t>
            </a:r>
            <a:r>
              <a:rPr lang="en-US" dirty="0" smtClean="0"/>
              <a:t>simple visual </a:t>
            </a:r>
            <a:r>
              <a:rPr lang="en-US" dirty="0" smtClean="0"/>
              <a:t>aesthetic to the map for each </a:t>
            </a:r>
            <a:r>
              <a:rPr lang="en-US" dirty="0" smtClean="0"/>
              <a:t>library location</a:t>
            </a:r>
          </a:p>
          <a:p>
            <a:r>
              <a:rPr lang="en-US" dirty="0" smtClean="0"/>
              <a:t>Library </a:t>
            </a:r>
            <a:r>
              <a:rPr lang="en-US" dirty="0" err="1" smtClean="0"/>
              <a:t>GeoJSON</a:t>
            </a:r>
            <a:r>
              <a:rPr lang="en-US" dirty="0" smtClean="0"/>
              <a:t> was used to map each library </a:t>
            </a:r>
          </a:p>
          <a:p>
            <a:pPr lvl="1"/>
            <a:r>
              <a:rPr lang="en-US" dirty="0" smtClean="0"/>
              <a:t>Properties like address, name, and hours were used to display on pop-up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562600"/>
            <a:ext cx="8061960" cy="914400"/>
          </a:xfrm>
        </p:spPr>
        <p:txBody>
          <a:bodyPr/>
          <a:lstStyle/>
          <a:p>
            <a:r>
              <a:rPr lang="en-US" dirty="0" smtClean="0"/>
              <a:t>Implementation – Awesome </a:t>
            </a:r>
            <a:r>
              <a:rPr lang="en-US" dirty="0" smtClean="0"/>
              <a:t>Markers + </a:t>
            </a:r>
            <a:r>
              <a:rPr lang="en-US" dirty="0" err="1" smtClean="0"/>
              <a:t>GeoJSON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800600" cy="385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19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4" y="838201"/>
            <a:ext cx="3479346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Tried out different functionality to zoom to the neighborhood view by using the split feature which took the </a:t>
            </a:r>
            <a:r>
              <a:rPr lang="en-US" dirty="0" err="1" smtClean="0"/>
              <a:t>lat</a:t>
            </a:r>
            <a:r>
              <a:rPr lang="en-US" dirty="0"/>
              <a:t> </a:t>
            </a:r>
            <a:r>
              <a:rPr lang="en-US" dirty="0" smtClean="0"/>
              <a:t>/ long from my HTML and changed the view</a:t>
            </a:r>
          </a:p>
          <a:p>
            <a:pPr lvl="1"/>
            <a:r>
              <a:rPr lang="en-US" dirty="0" smtClean="0"/>
              <a:t>Used another variation of setting the zoom by placing the </a:t>
            </a:r>
            <a:r>
              <a:rPr lang="en-US" dirty="0" err="1" smtClean="0"/>
              <a:t>lat</a:t>
            </a:r>
            <a:r>
              <a:rPr lang="en-US" dirty="0" smtClean="0"/>
              <a:t> / long directly in the jQuery</a:t>
            </a:r>
          </a:p>
          <a:p>
            <a:pPr marL="1828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791200"/>
            <a:ext cx="8061960" cy="914400"/>
          </a:xfrm>
        </p:spPr>
        <p:txBody>
          <a:bodyPr/>
          <a:lstStyle/>
          <a:p>
            <a:r>
              <a:rPr lang="en-US" dirty="0" smtClean="0"/>
              <a:t>Implementation – </a:t>
            </a:r>
            <a:r>
              <a:rPr lang="en-US" dirty="0" smtClean="0"/>
              <a:t>jQuery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2419350"/>
            <a:ext cx="45529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762000"/>
            <a:ext cx="49815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" y="3848100"/>
            <a:ext cx="3067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65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264864"/>
            <a:ext cx="3810000" cy="5282674"/>
          </a:xfrm>
        </p:spPr>
        <p:txBody>
          <a:bodyPr/>
          <a:lstStyle/>
          <a:p>
            <a:r>
              <a:rPr lang="en-US" dirty="0" err="1" smtClean="0"/>
              <a:t>Mapbox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Customized </a:t>
            </a:r>
            <a:r>
              <a:rPr lang="en-US" dirty="0" smtClean="0"/>
              <a:t>satellite and traffic </a:t>
            </a:r>
            <a:r>
              <a:rPr lang="en-US" dirty="0" smtClean="0"/>
              <a:t>maps including colors and custom zooming to add to the theme of the overall map</a:t>
            </a:r>
            <a:endParaRPr lang="en-US" dirty="0" smtClean="0"/>
          </a:p>
          <a:p>
            <a:pPr lvl="1"/>
            <a:r>
              <a:rPr lang="en-US" dirty="0" smtClean="0"/>
              <a:t>Included </a:t>
            </a:r>
            <a:r>
              <a:rPr lang="en-US" dirty="0" smtClean="0"/>
              <a:t>both as </a:t>
            </a:r>
            <a:r>
              <a:rPr lang="en-US" dirty="0" smtClean="0"/>
              <a:t>overlays </a:t>
            </a:r>
            <a:endParaRPr lang="en-US" dirty="0" smtClean="0"/>
          </a:p>
          <a:p>
            <a:pPr lvl="2"/>
            <a:r>
              <a:rPr lang="en-US" dirty="0" smtClean="0"/>
              <a:t>Traffic is relevant </a:t>
            </a:r>
            <a:r>
              <a:rPr lang="en-US" dirty="0" smtClean="0"/>
              <a:t>in getting to a library </a:t>
            </a:r>
            <a:r>
              <a:rPr lang="en-US" dirty="0" smtClean="0"/>
              <a:t>destination</a:t>
            </a:r>
          </a:p>
          <a:p>
            <a:pPr lvl="2"/>
            <a:r>
              <a:rPr lang="en-US" dirty="0" smtClean="0"/>
              <a:t>Satellite view shows a better image of what the library actually looks like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791200"/>
            <a:ext cx="8061960" cy="914400"/>
          </a:xfrm>
        </p:spPr>
        <p:txBody>
          <a:bodyPr/>
          <a:lstStyle/>
          <a:p>
            <a:r>
              <a:rPr lang="en-US" dirty="0" smtClean="0"/>
              <a:t>Implementation - </a:t>
            </a:r>
            <a:r>
              <a:rPr lang="en-US" dirty="0" err="1" smtClean="0"/>
              <a:t>Mapbox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6" y="510846"/>
            <a:ext cx="2656114" cy="239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5286" y="152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Traffic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286" y="30802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 View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2" y="3449598"/>
            <a:ext cx="2569028" cy="23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55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145</TotalTime>
  <Words>547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LA 558 Final Project</vt:lpstr>
      <vt:lpstr>Initial Goals</vt:lpstr>
      <vt:lpstr>Challenges</vt:lpstr>
      <vt:lpstr>Implementation - Bootstrap</vt:lpstr>
      <vt:lpstr>Implementation - Leaflet</vt:lpstr>
      <vt:lpstr>Implementation - GeoJSON</vt:lpstr>
      <vt:lpstr>Implementation – Awesome Markers + GeoJSON</vt:lpstr>
      <vt:lpstr>Implementation – jQuery</vt:lpstr>
      <vt:lpstr>Implementation - Mapbox</vt:lpstr>
      <vt:lpstr>Implementation – Walk Score</vt:lpstr>
      <vt:lpstr>Conclusion</vt:lpstr>
    </vt:vector>
  </TitlesOfParts>
  <Company>Principal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558 Final Project</dc:title>
  <dc:creator>Anderson, Bailey</dc:creator>
  <cp:lastModifiedBy>Anderson, Bailey</cp:lastModifiedBy>
  <cp:revision>21</cp:revision>
  <dcterms:created xsi:type="dcterms:W3CDTF">2017-04-28T15:22:29Z</dcterms:created>
  <dcterms:modified xsi:type="dcterms:W3CDTF">2017-04-30T17:16:50Z</dcterms:modified>
</cp:coreProperties>
</file>