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557A99-CFC7-4516-A4A8-76ACBF5B3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5FEE6-7E85-45CE-B239-A84D482C2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CE020-27F5-4C63-9008-FAD6EA6E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B48D-0C97-4D33-A8C4-810042CB6640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C1C17-C44C-45F5-B47B-6FEBCE79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E9B272-7720-4FAA-AFC7-7ADD1A9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CC5A-C8D4-45A9-8F65-486AE09C3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9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06FF3-F033-422F-8E3C-90ADD7C9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27FFD3-D598-48B5-A0D3-964F400B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5DA8D3-C953-434D-84D0-B8029C9B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B48D-0C97-4D33-A8C4-810042CB6640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CB67C7-4AAD-4968-9FEF-F648E543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8EE2E7-B917-4C0E-B6F8-3FFC6476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CC5A-C8D4-45A9-8F65-486AE09C3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7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2AE8E8-3B52-41D1-85C9-4F61905AF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5E1A21-E66B-4A59-9B1B-A0911138F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DE54FB-9AEF-4A0E-A3C4-1CD5E642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B48D-0C97-4D33-A8C4-810042CB6640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7D410-B4E3-4FF2-B7CD-B2514E57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D66503-C79F-4634-957B-112E6C7B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CC5A-C8D4-45A9-8F65-486AE09C3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13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70E50-C112-444B-8074-AD03E86B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9D26C-C6ED-44A1-A711-E894349C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72CEE-CC0A-4C08-A495-2C9CF2C4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B48D-0C97-4D33-A8C4-810042CB6640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D3B1A-7928-40FA-B51F-BB24F4E6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CA7CDC-3A90-4E5B-AEBC-1C0105A1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CC5A-C8D4-45A9-8F65-486AE09C3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16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DFA3E-A90A-4A19-A028-1CB59B2D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0B42E9-945F-408C-8DB7-061124A2B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B9B872-F357-49F7-8B44-5B70F1C5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B48D-0C97-4D33-A8C4-810042CB6640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E064D-25DE-4955-A506-85F68B8B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DCE3F-2C46-4DA1-9882-5855DF61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CC5A-C8D4-45A9-8F65-486AE09C3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8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60CDC-EE09-47B6-9BF2-B7223D92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13BC8-3015-43BE-A6AF-14B944282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CBFE3C-3290-4187-82F0-9EF9EA07B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A0A13E-2973-4992-9034-AA627A1B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B48D-0C97-4D33-A8C4-810042CB6640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F26598-22E1-492C-A5BC-05D25FF7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564621-E1B7-4986-B72D-FC3DA2BB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CC5A-C8D4-45A9-8F65-486AE09C3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30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64BE5-95DC-4007-B98C-039E9B34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6E5BF7-A6F0-44DC-BE6C-FC930201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A0AD8-2BFF-4EDD-BA24-4825D7853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5F553E-5BB2-4B2D-BAB1-9C8EBEDF0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031120-05E1-4179-B06E-AEDE4E542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A2B108-C166-4DD8-B365-0C20B645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B48D-0C97-4D33-A8C4-810042CB6640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0C4C83-0648-4F6A-87D8-BDFB7B7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F054BD-08E6-436D-A6F8-439DA301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CC5A-C8D4-45A9-8F65-486AE09C3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50107-543B-4BC4-9102-BED1ACA8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CBBBA3-2297-40B5-AE2D-F0BEC024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B48D-0C97-4D33-A8C4-810042CB6640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334747-2B48-4953-8FC4-54008E6A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660893-D28D-4F87-977D-B118F5E2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CC5A-C8D4-45A9-8F65-486AE09C3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0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796AF3-7E38-455E-BE82-704C1F2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B48D-0C97-4D33-A8C4-810042CB6640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FF07AA-D3AC-47DE-AA4C-D00A33AC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E51242-EF91-49D8-84A8-18AB6A94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CC5A-C8D4-45A9-8F65-486AE09C3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45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39876-C950-49D0-B123-0F06B89E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ED65F-359C-4299-9B2A-7C9F6F26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EA4C0A-FC0F-482C-852C-FCC778A0C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68E7A6-CC13-4309-B081-6A1E2B6E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B48D-0C97-4D33-A8C4-810042CB6640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32658B-523C-49B1-AFCC-A3CA8C87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ECAA3C-CC10-44D3-B2CA-50D767E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CC5A-C8D4-45A9-8F65-486AE09C3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8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ECCD0-75F9-43DA-95AB-8CA13FBB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EB87A0-B064-4E7C-B9C8-894F259C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B5BE4-D3DA-41A2-8C0D-A6D8BB246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7980A3-025F-4B4B-8442-89DC39D1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B48D-0C97-4D33-A8C4-810042CB6640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6BBFE2-60C7-46D3-BEBE-9A07E3B0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6CA79C-CF97-4F2C-8BAE-4EE53040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ECC5A-C8D4-45A9-8F65-486AE09C3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74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A1313-E8AB-42F1-ADE4-1C239279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E8C86B-BE7F-4924-BC63-43598946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8CD1A-68B2-4ED1-9F7F-5C2203F50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AB48D-0C97-4D33-A8C4-810042CB6640}" type="datetimeFigureOut">
              <a:rPr lang="ru-RU" smtClean="0"/>
              <a:t>07.01.2021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20E189-28FB-4223-BF35-BB7DC971D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355F5-5C02-43D5-AE15-53A1E6818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ECC5A-C8D4-45A9-8F65-486AE09C3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57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CBEBC-AF4E-483D-8AB3-8F247D2AE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358" y="1122363"/>
            <a:ext cx="9769642" cy="83477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Стеклянная бутылка с крышкой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83FE08-14DC-45E3-8A08-71E02936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139" y="2630904"/>
            <a:ext cx="12220074" cy="36094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Без специального инструмента не откроешь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6DC091-13F6-46C5-822D-D866F2D90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4770"/>
            <a:ext cx="4523874" cy="45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419D6-C192-437F-BC5A-93185164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C208AF-36C3-4040-B1BC-EFA37117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Использовать крышку типа бугельной пробки </a:t>
            </a:r>
          </a:p>
          <a:p>
            <a:r>
              <a:rPr lang="ru-RU" dirty="0"/>
              <a:t>изготовлять бутылку с резьбой на горлышке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E3DC8D-2D8C-43C3-B4FD-769971A8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884" y="2249966"/>
            <a:ext cx="4065420" cy="46080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0BC695-7124-440D-91B3-CFA4AE35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6" y="2901142"/>
            <a:ext cx="1800726" cy="395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3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B8B4E-E763-4B54-9531-B1E39064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04" y="12252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Ссылка на расписание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2A34FAE4-5E59-41BF-BFE5-D2033FDB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/>
              <a:t>Верхняя и Нижняя недели ассоциируются с расписанием.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На сайте </a:t>
            </a:r>
            <a:r>
              <a:rPr lang="en-US" sz="3600" dirty="0"/>
              <a:t>“</a:t>
            </a:r>
            <a:r>
              <a:rPr lang="ru-RU" sz="3600" dirty="0" err="1"/>
              <a:t>ЗабГУ</a:t>
            </a:r>
            <a:r>
              <a:rPr lang="en-US" sz="3600" dirty="0"/>
              <a:t>” </a:t>
            </a:r>
            <a:r>
              <a:rPr lang="ru-RU" sz="3600" dirty="0"/>
              <a:t>есть соответствующие кнопки без ссылок.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Нажимаешь инстинктивно думая, что перекинет на расписание.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47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D1729-FC33-4BD9-A326-52F8B198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Решение проблемы</a:t>
            </a:r>
            <a:r>
              <a:rPr lang="en-US" dirty="0"/>
              <a:t>: </a:t>
            </a:r>
            <a:r>
              <a:rPr lang="ru-RU" dirty="0"/>
              <a:t>Вставить ссылку</a:t>
            </a:r>
            <a:r>
              <a:rPr lang="en-US" dirty="0"/>
              <a:t> </a:t>
            </a:r>
            <a:r>
              <a:rPr lang="ru-RU" dirty="0"/>
              <a:t>на расписание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8BC379-A6BA-46FA-BDAC-8DF3C1F50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9" y="2233541"/>
            <a:ext cx="6420748" cy="445028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A91282-1493-4422-BE06-7FDD7F78D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951" y="1766888"/>
            <a:ext cx="3161109" cy="49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1AEB4-0113-46B8-8E6C-17873F86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Сайт</a:t>
            </a:r>
            <a:r>
              <a:rPr lang="en-US" dirty="0"/>
              <a:t>: https://readmanga.live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217762E-418E-4D44-B6F7-3E42590FB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29" y="2141537"/>
            <a:ext cx="3474403" cy="435133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47CD004-6DD4-4363-A761-4911CC64F60A}"/>
              </a:ext>
            </a:extLst>
          </p:cNvPr>
          <p:cNvSpPr txBox="1">
            <a:spLocks/>
          </p:cNvSpPr>
          <p:nvPr/>
        </p:nvSpPr>
        <p:spPr>
          <a:xfrm>
            <a:off x="4495801" y="1959430"/>
            <a:ext cx="9590314" cy="2056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55FDA66-2977-4D71-BEA0-CB5939101CD1}"/>
              </a:ext>
            </a:extLst>
          </p:cNvPr>
          <p:cNvSpPr txBox="1">
            <a:spLocks/>
          </p:cNvSpPr>
          <p:nvPr/>
        </p:nvSpPr>
        <p:spPr>
          <a:xfrm>
            <a:off x="3605031" y="2141537"/>
            <a:ext cx="8778398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Проблема</a:t>
            </a:r>
            <a:r>
              <a:rPr lang="en-US" sz="40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Не удобное чтение </a:t>
            </a:r>
            <a:r>
              <a:rPr lang="ru-RU" sz="4000" dirty="0" err="1"/>
              <a:t>манги</a:t>
            </a:r>
            <a:endParaRPr lang="ru-RU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50% занимает не нужная информация, открытия файлом нету</a:t>
            </a:r>
          </a:p>
          <a:p>
            <a:endParaRPr lang="en-US" sz="4000" dirty="0"/>
          </a:p>
          <a:p>
            <a:endParaRPr lang="ru-RU" sz="4000" dirty="0"/>
          </a:p>
          <a:p>
            <a:r>
              <a:rPr lang="ru-RU" sz="4000" dirty="0"/>
              <a:t>Решение</a:t>
            </a:r>
            <a:r>
              <a:rPr lang="en-US" sz="40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/>
              <a:t>Прикрепить файл на страницу сайта</a:t>
            </a:r>
          </a:p>
        </p:txBody>
      </p:sp>
    </p:spTree>
    <p:extLst>
      <p:ext uri="{BB962C8B-B14F-4D97-AF65-F5344CB8AC3E}">
        <p14:creationId xmlns:p14="http://schemas.microsoft.com/office/powerpoint/2010/main" val="2405236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89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Стеклянная бутылка с крышкой</vt:lpstr>
      <vt:lpstr>Решение</vt:lpstr>
      <vt:lpstr>Ссылка на расписание</vt:lpstr>
      <vt:lpstr>Решение проблемы: Вставить ссылку на расписание</vt:lpstr>
      <vt:lpstr>Сайт: https://readmanga.live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Борисов</dc:creator>
  <cp:lastModifiedBy>Андрей Борисов</cp:lastModifiedBy>
  <cp:revision>6</cp:revision>
  <dcterms:created xsi:type="dcterms:W3CDTF">2021-01-07T10:05:29Z</dcterms:created>
  <dcterms:modified xsi:type="dcterms:W3CDTF">2021-01-07T11:47:26Z</dcterms:modified>
</cp:coreProperties>
</file>