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27" r:id="rId4"/>
    <p:sldId id="328" r:id="rId5"/>
    <p:sldId id="288" r:id="rId6"/>
    <p:sldId id="310" r:id="rId7"/>
    <p:sldId id="311" r:id="rId8"/>
    <p:sldId id="326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iuGAYpEUa6YWxgWsB/YZMBTW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36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0853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4456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91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1402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24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154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447060"/>
            <a:ext cx="9144000" cy="2133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s-ES" dirty="0"/>
              <a:t>Web </a:t>
            </a:r>
            <a:r>
              <a:rPr lang="es-ES" dirty="0" err="1"/>
              <a:t>Scraping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2027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/>
              <a:t>Data </a:t>
            </a:r>
            <a:r>
              <a:rPr lang="es-ES" dirty="0" err="1"/>
              <a:t>Science</a:t>
            </a:r>
            <a:r>
              <a:rPr lang="es-ES" dirty="0"/>
              <a:t> </a:t>
            </a:r>
            <a:r>
              <a:rPr lang="es-ES" dirty="0" err="1"/>
              <a:t>Bootcamp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dirty="0" err="1"/>
              <a:t>The</a:t>
            </a:r>
            <a:r>
              <a:rPr lang="es-ES" dirty="0"/>
              <a:t> Bridge</a:t>
            </a:r>
            <a:endParaRPr dirty="0"/>
          </a:p>
        </p:txBody>
      </p:sp>
      <p:pic>
        <p:nvPicPr>
          <p:cNvPr id="90" name="Google Shape;90;p1" descr="Events organizados por The Bridge | Digital Talent Accelerator | Eventbri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9901" y="5505450"/>
            <a:ext cx="823912" cy="82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¿Cómo accedemos a la información alojada en la web?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Acceso a Información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BDD32F-540F-41BE-BB0D-EF1C2693AC94}"/>
              </a:ext>
            </a:extLst>
          </p:cNvPr>
          <p:cNvSpPr txBox="1"/>
          <p:nvPr/>
        </p:nvSpPr>
        <p:spPr>
          <a:xfrm>
            <a:off x="2462003" y="2014071"/>
            <a:ext cx="754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1ABC88-4EDA-AEE2-6F58-D50490FB096E}"/>
              </a:ext>
            </a:extLst>
          </p:cNvPr>
          <p:cNvSpPr txBox="1"/>
          <p:nvPr/>
        </p:nvSpPr>
        <p:spPr>
          <a:xfrm>
            <a:off x="7929076" y="2015779"/>
            <a:ext cx="237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WEBSCRAPING</a:t>
            </a:r>
          </a:p>
        </p:txBody>
      </p:sp>
      <p:pic>
        <p:nvPicPr>
          <p:cNvPr id="5122" name="Picture 2" descr="Cómo crear una API sin código | AppMaster">
            <a:extLst>
              <a:ext uri="{FF2B5EF4-FFF2-40B4-BE49-F238E27FC236}">
                <a16:creationId xmlns:a16="http://schemas.microsoft.com/office/drawing/2014/main" id="{2A708B07-E602-E5F9-AAE1-9A9DABB23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t="32172" r="3273" b="26152"/>
          <a:stretch/>
        </p:blipFill>
        <p:spPr bwMode="auto">
          <a:xfrm>
            <a:off x="188519" y="3410709"/>
            <a:ext cx="5300992" cy="104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66B752B-FE1A-245F-114A-0DB41EB12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073" y="2592356"/>
            <a:ext cx="6220408" cy="311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7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006600" y="1890712"/>
            <a:ext cx="8178800" cy="307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¿Qué es el Web </a:t>
            </a:r>
            <a:r>
              <a:rPr lang="es-ES" dirty="0" err="1"/>
              <a:t>Scraping</a:t>
            </a:r>
            <a:r>
              <a:rPr lang="es-ES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9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Web </a:t>
            </a:r>
            <a:r>
              <a:rPr lang="es-ES" dirty="0" err="1"/>
              <a:t>Scraping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Definición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BDD32F-540F-41BE-BB0D-EF1C2693AC94}"/>
              </a:ext>
            </a:extLst>
          </p:cNvPr>
          <p:cNvSpPr txBox="1"/>
          <p:nvPr/>
        </p:nvSpPr>
        <p:spPr>
          <a:xfrm>
            <a:off x="1541308" y="2002153"/>
            <a:ext cx="9109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“En pocas palabras, el Web </a:t>
            </a:r>
            <a:r>
              <a:rPr lang="es-ES" sz="2000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Scraping</a:t>
            </a:r>
            <a:r>
              <a:rPr lang="es-ES" sz="20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 la recopilación automatizada de datos de sitios web (para ser más precisos, del contenido HTML de los sitios web).”</a:t>
            </a:r>
          </a:p>
        </p:txBody>
      </p:sp>
      <p:pic>
        <p:nvPicPr>
          <p:cNvPr id="1026" name="Picture 2" descr="Case Study: Web Scraping &amp; Data Extraction for Ecommerce : Price2Spy® Blog">
            <a:extLst>
              <a:ext uri="{FF2B5EF4-FFF2-40B4-BE49-F238E27FC236}">
                <a16:creationId xmlns:a16="http://schemas.microsoft.com/office/drawing/2014/main" id="{8C083A1D-170C-87CB-7C8F-37D490AB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95" y="3211328"/>
            <a:ext cx="5513614" cy="288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58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/>
              <a:t>Web </a:t>
            </a:r>
            <a:r>
              <a:rPr lang="es-ES" dirty="0" err="1"/>
              <a:t>Scraping</a:t>
            </a:r>
            <a:endParaRPr dirty="0"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716902" y="1283082"/>
            <a:ext cx="5487955" cy="47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s-ES" sz="1800" i="1" dirty="0">
                <a:solidFill>
                  <a:srgbClr val="D8D8D8"/>
                </a:solidFill>
              </a:rPr>
              <a:t>Herramientas</a:t>
            </a:r>
            <a:endParaRPr dirty="0"/>
          </a:p>
        </p:txBody>
      </p:sp>
      <p:sp>
        <p:nvSpPr>
          <p:cNvPr id="102" name="Google Shape;102;p3"/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An Introduction to BeautifulSoup — Six Feet Up">
            <a:extLst>
              <a:ext uri="{FF2B5EF4-FFF2-40B4-BE49-F238E27FC236}">
                <a16:creationId xmlns:a16="http://schemas.microsoft.com/office/drawing/2014/main" id="{6FF60877-37F8-6B7D-0E7C-B914BB72B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61" y="2608645"/>
            <a:ext cx="5478741" cy="289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lenium y la automatización de las pruebas – Programa en Línea">
            <a:extLst>
              <a:ext uri="{FF2B5EF4-FFF2-40B4-BE49-F238E27FC236}">
                <a16:creationId xmlns:a16="http://schemas.microsoft.com/office/drawing/2014/main" id="{22F05999-D756-A4FF-9BE9-D5C4FCFD40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9" b="11778"/>
          <a:stretch/>
        </p:blipFill>
        <p:spPr bwMode="auto">
          <a:xfrm>
            <a:off x="6823691" y="3413282"/>
            <a:ext cx="4408811" cy="128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34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0;p3">
            <a:extLst>
              <a:ext uri="{FF2B5EF4-FFF2-40B4-BE49-F238E27FC236}">
                <a16:creationId xmlns:a16="http://schemas.microsoft.com/office/drawing/2014/main" id="{3CC8D34E-B392-36EC-FE60-2EAF7284E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Beautifulsoup</a:t>
            </a:r>
            <a:endParaRPr dirty="0"/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F33356DA-0AB7-E467-DA74-6ABA974FE584}"/>
              </a:ext>
            </a:extLst>
          </p:cNvPr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20495CF-A639-432B-E2D7-08C0376F4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38" y="1634705"/>
            <a:ext cx="9797124" cy="4556922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207D4B22-317B-1964-288F-2090D9399620}"/>
              </a:ext>
            </a:extLst>
          </p:cNvPr>
          <p:cNvSpPr/>
          <p:nvPr/>
        </p:nvSpPr>
        <p:spPr>
          <a:xfrm>
            <a:off x="1197438" y="5421086"/>
            <a:ext cx="1517770" cy="2052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623573A-4FED-6116-A3AE-F5A97929C83C}"/>
              </a:ext>
            </a:extLst>
          </p:cNvPr>
          <p:cNvCxnSpPr>
            <a:stCxn id="11" idx="3"/>
          </p:cNvCxnSpPr>
          <p:nvPr/>
        </p:nvCxnSpPr>
        <p:spPr>
          <a:xfrm flipV="1">
            <a:off x="2715208" y="3359020"/>
            <a:ext cx="6690049" cy="216470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9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0;p3">
            <a:extLst>
              <a:ext uri="{FF2B5EF4-FFF2-40B4-BE49-F238E27FC236}">
                <a16:creationId xmlns:a16="http://schemas.microsoft.com/office/drawing/2014/main" id="{3CC8D34E-B392-36EC-FE60-2EAF7284E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902" y="3091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-ES" dirty="0" err="1"/>
              <a:t>Selenium</a:t>
            </a:r>
            <a:endParaRPr dirty="0"/>
          </a:p>
        </p:txBody>
      </p:sp>
      <p:sp>
        <p:nvSpPr>
          <p:cNvPr id="14" name="Google Shape;102;p3">
            <a:extLst>
              <a:ext uri="{FF2B5EF4-FFF2-40B4-BE49-F238E27FC236}">
                <a16:creationId xmlns:a16="http://schemas.microsoft.com/office/drawing/2014/main" id="{F33356DA-0AB7-E467-DA74-6ABA974FE584}"/>
              </a:ext>
            </a:extLst>
          </p:cNvPr>
          <p:cNvSpPr/>
          <p:nvPr/>
        </p:nvSpPr>
        <p:spPr>
          <a:xfrm>
            <a:off x="497691" y="763312"/>
            <a:ext cx="90138" cy="6543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Qué son los bots y qué importancia tendrán en el futuro de la web? |  Universo Abierto">
            <a:extLst>
              <a:ext uri="{FF2B5EF4-FFF2-40B4-BE49-F238E27FC236}">
                <a16:creationId xmlns:a16="http://schemas.microsoft.com/office/drawing/2014/main" id="{AC24C9FB-7C2C-A2DD-59DF-2C7FB3954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877" y="1781175"/>
            <a:ext cx="329565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99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8744</TotalTime>
  <Words>69</Words>
  <Application>Microsoft Office PowerPoint</Application>
  <PresentationFormat>Panorámica</PresentationFormat>
  <Paragraphs>15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Segoe UI</vt:lpstr>
      <vt:lpstr>Office Theme</vt:lpstr>
      <vt:lpstr>Web Scraping</vt:lpstr>
      <vt:lpstr>¿Cómo accedemos a la información alojada en la web?</vt:lpstr>
      <vt:lpstr>Acceso a Información</vt:lpstr>
      <vt:lpstr>¿Qué es el Web Scraping?</vt:lpstr>
      <vt:lpstr>Web Scraping</vt:lpstr>
      <vt:lpstr>Web Scraping</vt:lpstr>
      <vt:lpstr>Beautifulsoup</vt:lpstr>
      <vt:lpstr>Selenium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Fundamentos</dc:title>
  <dc:creator>Daniel Ortiz</dc:creator>
  <cp:lastModifiedBy>alejandro medina santano</cp:lastModifiedBy>
  <cp:revision>59</cp:revision>
  <dcterms:created xsi:type="dcterms:W3CDTF">2020-10-12T14:09:12Z</dcterms:created>
  <dcterms:modified xsi:type="dcterms:W3CDTF">2022-07-09T11:01:31Z</dcterms:modified>
</cp:coreProperties>
</file>