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4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5B866-CD4B-48FC-B2F3-7123A2756C2B}" type="datetimeFigureOut">
              <a:rPr lang="pt-BR" smtClean="0"/>
              <a:t>22/06/2017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E9B06-0E94-49CB-88B0-841F2C00CD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2097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5B866-CD4B-48FC-B2F3-7123A2756C2B}" type="datetimeFigureOut">
              <a:rPr lang="pt-BR" smtClean="0"/>
              <a:t>22/06/2017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E9B06-0E94-49CB-88B0-841F2C00CD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6859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5B866-CD4B-48FC-B2F3-7123A2756C2B}" type="datetimeFigureOut">
              <a:rPr lang="pt-BR" smtClean="0"/>
              <a:t>22/06/2017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E9B06-0E94-49CB-88B0-841F2C00CD0E}" type="slidenum">
              <a:rPr lang="pt-BR" smtClean="0"/>
              <a:t>‹nº›</a:t>
            </a:fld>
            <a:endParaRPr lang="pt-B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297042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5B866-CD4B-48FC-B2F3-7123A2756C2B}" type="datetimeFigureOut">
              <a:rPr lang="pt-BR" smtClean="0"/>
              <a:t>22/06/2017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E9B06-0E94-49CB-88B0-841F2C00CD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72720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5B866-CD4B-48FC-B2F3-7123A2756C2B}" type="datetimeFigureOut">
              <a:rPr lang="pt-BR" smtClean="0"/>
              <a:t>22/06/2017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E9B06-0E94-49CB-88B0-841F2C00CD0E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922341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5B866-CD4B-48FC-B2F3-7123A2756C2B}" type="datetimeFigureOut">
              <a:rPr lang="pt-BR" smtClean="0"/>
              <a:t>22/06/2017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E9B06-0E94-49CB-88B0-841F2C00CD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71853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5B866-CD4B-48FC-B2F3-7123A2756C2B}" type="datetimeFigureOut">
              <a:rPr lang="pt-BR" smtClean="0"/>
              <a:t>22/06/2017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E9B06-0E94-49CB-88B0-841F2C00CD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25972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5B866-CD4B-48FC-B2F3-7123A2756C2B}" type="datetimeFigureOut">
              <a:rPr lang="pt-BR" smtClean="0"/>
              <a:t>22/06/2017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E9B06-0E94-49CB-88B0-841F2C00CD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9562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5B866-CD4B-48FC-B2F3-7123A2756C2B}" type="datetimeFigureOut">
              <a:rPr lang="pt-BR" smtClean="0"/>
              <a:t>22/06/2017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E9B06-0E94-49CB-88B0-841F2C00CD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1517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5B866-CD4B-48FC-B2F3-7123A2756C2B}" type="datetimeFigureOut">
              <a:rPr lang="pt-BR" smtClean="0"/>
              <a:t>22/06/2017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E9B06-0E94-49CB-88B0-841F2C00CD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2538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5B866-CD4B-48FC-B2F3-7123A2756C2B}" type="datetimeFigureOut">
              <a:rPr lang="pt-BR" smtClean="0"/>
              <a:t>22/06/2017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E9B06-0E94-49CB-88B0-841F2C00CD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4923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5B866-CD4B-48FC-B2F3-7123A2756C2B}" type="datetimeFigureOut">
              <a:rPr lang="pt-BR" smtClean="0"/>
              <a:t>22/06/2017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E9B06-0E94-49CB-88B0-841F2C00CD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9258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5B866-CD4B-48FC-B2F3-7123A2756C2B}" type="datetimeFigureOut">
              <a:rPr lang="pt-BR" smtClean="0"/>
              <a:t>22/06/2017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E9B06-0E94-49CB-88B0-841F2C00CD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7669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5B866-CD4B-48FC-B2F3-7123A2756C2B}" type="datetimeFigureOut">
              <a:rPr lang="pt-BR" smtClean="0"/>
              <a:t>22/06/2017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E9B06-0E94-49CB-88B0-841F2C00CD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0406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5B866-CD4B-48FC-B2F3-7123A2756C2B}" type="datetimeFigureOut">
              <a:rPr lang="pt-BR" smtClean="0"/>
              <a:t>22/06/2017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E9B06-0E94-49CB-88B0-841F2C00CD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5143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5B866-CD4B-48FC-B2F3-7123A2756C2B}" type="datetimeFigureOut">
              <a:rPr lang="pt-BR" smtClean="0"/>
              <a:t>22/06/2017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E9B06-0E94-49CB-88B0-841F2C00CD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5955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95B866-CD4B-48FC-B2F3-7123A2756C2B}" type="datetimeFigureOut">
              <a:rPr lang="pt-BR" smtClean="0"/>
              <a:t>22/06/2017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B2E9B06-0E94-49CB-88B0-841F2C00CD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1947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  <p:sldLayoutId id="2147483804" r:id="rId12"/>
    <p:sldLayoutId id="2147483805" r:id="rId13"/>
    <p:sldLayoutId id="2147483806" r:id="rId14"/>
    <p:sldLayoutId id="2147483807" r:id="rId15"/>
    <p:sldLayoutId id="214748380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05058" y="219131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pt-BR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Projeto de Bloco </a:t>
            </a:r>
            <a:br>
              <a:rPr lang="pt-BR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pt-BR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br>
              <a:rPr lang="pt-BR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pt-BR" dirty="0">
                <a:solidFill>
                  <a:schemeClr val="tx1">
                    <a:lumMod val="95000"/>
                    <a:lumOff val="5000"/>
                  </a:schemeClr>
                </a:solidFill>
              </a:rPr>
              <a:t>Arquitetura e Infraestrutura de Aplicações</a:t>
            </a:r>
          </a:p>
        </p:txBody>
      </p:sp>
    </p:spTree>
    <p:extLst>
      <p:ext uri="{BB962C8B-B14F-4D97-AF65-F5344CB8AC3E}">
        <p14:creationId xmlns:p14="http://schemas.microsoft.com/office/powerpoint/2010/main" val="2832572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498243" y="425002"/>
            <a:ext cx="9144000" cy="921309"/>
          </a:xfrm>
        </p:spPr>
        <p:txBody>
          <a:bodyPr/>
          <a:lstStyle/>
          <a:p>
            <a:r>
              <a:rPr lang="pt-B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Aplicação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98243" y="1712890"/>
            <a:ext cx="9144000" cy="2900965"/>
          </a:xfrm>
        </p:spPr>
        <p:txBody>
          <a:bodyPr>
            <a:normAutofit/>
          </a:bodyPr>
          <a:lstStyle/>
          <a:p>
            <a:r>
              <a:rPr lang="pt-BR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Php Help Desk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1">
                    <a:lumMod val="95000"/>
                    <a:lumOff val="5000"/>
                  </a:schemeClr>
                </a:solidFill>
              </a:rPr>
              <a:t>Open Source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Desenvolvido em Php + MySQL + JavaScript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1">
                    <a:lumMod val="95000"/>
                    <a:lumOff val="5000"/>
                  </a:schemeClr>
                </a:solidFill>
              </a:rPr>
              <a:t>Possível instalar em qualquer Sistema Operacional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1">
                    <a:lumMod val="95000"/>
                    <a:lumOff val="5000"/>
                  </a:schemeClr>
                </a:solidFill>
              </a:rPr>
              <a:t>Executado direto no Navegador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9993786">
            <a:off x="807076" y="4907034"/>
            <a:ext cx="2438400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038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5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Funcionalidades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Registro de incidentes</a:t>
            </a:r>
          </a:p>
          <a:p>
            <a:endParaRPr lang="pt-BR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pt-BR" dirty="0">
                <a:solidFill>
                  <a:schemeClr val="tx1">
                    <a:lumMod val="95000"/>
                    <a:lumOff val="5000"/>
                  </a:schemeClr>
                </a:solidFill>
              </a:rPr>
              <a:t>Emissão de relatórios de nível de serviço</a:t>
            </a:r>
          </a:p>
          <a:p>
            <a:endParaRPr lang="pt-BR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pt-BR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Configurável em vários idiomas 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9993786">
            <a:off x="415901" y="5543670"/>
            <a:ext cx="1633730" cy="784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574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5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Implantação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/>
          <a:lstStyle/>
          <a:p>
            <a:r>
              <a:rPr lang="pt-BR" dirty="0">
                <a:solidFill>
                  <a:schemeClr val="tx1">
                    <a:lumMod val="95000"/>
                    <a:lumOff val="5000"/>
                  </a:schemeClr>
                </a:solidFill>
              </a:rPr>
              <a:t>A camada de banco e aplicação do Php Help Desk será gerenciada através do software XAMPP.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3845" y="3028603"/>
            <a:ext cx="3539130" cy="274803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6290" y="3826977"/>
            <a:ext cx="2835644" cy="981109"/>
          </a:xfrm>
          <a:prstGeom prst="rect">
            <a:avLst/>
          </a:prstGeom>
        </p:spPr>
      </p:pic>
      <p:sp>
        <p:nvSpPr>
          <p:cNvPr id="6" name="Seta para a direita 5"/>
          <p:cNvSpPr/>
          <p:nvPr/>
        </p:nvSpPr>
        <p:spPr>
          <a:xfrm>
            <a:off x="5529512" y="3885506"/>
            <a:ext cx="1196358" cy="338764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Seta para a esquerda 6"/>
          <p:cNvSpPr/>
          <p:nvPr/>
        </p:nvSpPr>
        <p:spPr>
          <a:xfrm>
            <a:off x="5529512" y="4344089"/>
            <a:ext cx="1196358" cy="309093"/>
          </a:xfrm>
          <a:prstGeom prst="lef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9993786">
            <a:off x="533726" y="5543672"/>
            <a:ext cx="1633730" cy="784956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9993786">
            <a:off x="415901" y="5543670"/>
            <a:ext cx="1633730" cy="784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89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22290" y="782437"/>
            <a:ext cx="10515600" cy="4351338"/>
          </a:xfrm>
        </p:spPr>
        <p:txBody>
          <a:bodyPr/>
          <a:lstStyle/>
          <a:p>
            <a:r>
              <a:rPr lang="pt-BR" dirty="0">
                <a:solidFill>
                  <a:schemeClr val="tx1">
                    <a:lumMod val="95000"/>
                    <a:lumOff val="5000"/>
                  </a:schemeClr>
                </a:solidFill>
              </a:rPr>
              <a:t>Nuvem pública AWS</a:t>
            </a:r>
          </a:p>
          <a:p>
            <a:r>
              <a:rPr lang="pt-BR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Requisitos da Instância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Tipo de Instância – t2.medium</a:t>
            </a:r>
            <a:endParaRPr lang="pt-BR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pt-BR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Memória RAM – 4 Gb</a:t>
            </a:r>
            <a:endParaRPr lang="pt-BR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pt-BR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Volume EBS – 100Gb (SSD)</a:t>
            </a:r>
            <a:endParaRPr lang="pt-BR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pt-BR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VCPUs – 2 </a:t>
            </a:r>
            <a:endParaRPr lang="pt-BR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pt-BR" dirty="0">
                <a:solidFill>
                  <a:schemeClr val="tx1">
                    <a:lumMod val="95000"/>
                    <a:lumOff val="5000"/>
                  </a:schemeClr>
                </a:solidFill>
              </a:rPr>
              <a:t>Apenas uma instância</a:t>
            </a:r>
          </a:p>
          <a:p>
            <a:r>
              <a:rPr lang="pt-BR" dirty="0">
                <a:solidFill>
                  <a:schemeClr val="tx1">
                    <a:lumMod val="95000"/>
                    <a:lumOff val="5000"/>
                  </a:schemeClr>
                </a:solidFill>
              </a:rPr>
              <a:t>Baixo custo</a:t>
            </a:r>
          </a:p>
          <a:p>
            <a:r>
              <a:rPr lang="pt-BR" dirty="0">
                <a:solidFill>
                  <a:schemeClr val="tx1">
                    <a:lumMod val="95000"/>
                    <a:lumOff val="5000"/>
                  </a:schemeClr>
                </a:solidFill>
              </a:rPr>
              <a:t>Escalabilidade</a:t>
            </a:r>
          </a:p>
          <a:p>
            <a:r>
              <a:rPr lang="pt-BR" dirty="0">
                <a:solidFill>
                  <a:schemeClr val="tx1">
                    <a:lumMod val="95000"/>
                    <a:lumOff val="5000"/>
                  </a:schemeClr>
                </a:solidFill>
              </a:rPr>
              <a:t>Disponibilidade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8732" y="1683902"/>
            <a:ext cx="3876675" cy="2343150"/>
          </a:xfrm>
          <a:prstGeom prst="rect">
            <a:avLst/>
          </a:prstGeom>
        </p:spPr>
      </p:pic>
      <p:pic>
        <p:nvPicPr>
          <p:cNvPr id="10" name="Imagem 9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5124" y="2727483"/>
            <a:ext cx="2145407" cy="890252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0129171">
            <a:off x="394548" y="5453999"/>
            <a:ext cx="1704975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096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solidFill>
                  <a:schemeClr val="tx1">
                    <a:lumMod val="95000"/>
                    <a:lumOff val="5000"/>
                  </a:schemeClr>
                </a:solidFill>
              </a:rPr>
              <a:t>Suporte aos Usuários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/>
          <a:lstStyle/>
          <a:p>
            <a:r>
              <a:rPr lang="pt-BR" dirty="0"/>
              <a:t>Conteúdo disponível no site</a:t>
            </a:r>
          </a:p>
          <a:p>
            <a:endParaRPr lang="pt-BR" dirty="0"/>
          </a:p>
          <a:p>
            <a:r>
              <a:rPr lang="pt-BR" dirty="0"/>
              <a:t>Base de conhecimento</a:t>
            </a:r>
          </a:p>
          <a:p>
            <a:endParaRPr lang="pt-BR" dirty="0"/>
          </a:p>
          <a:p>
            <a:r>
              <a:rPr lang="pt-BR" dirty="0"/>
              <a:t>Key User</a:t>
            </a:r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pic>
        <p:nvPicPr>
          <p:cNvPr id="4" name="Imagem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4166" y="1270000"/>
            <a:ext cx="5400040" cy="5029835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9993786">
            <a:off x="533726" y="5543672"/>
            <a:ext cx="1633730" cy="784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032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5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Cronograma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/>
          <a:lstStyle/>
          <a:p>
            <a:r>
              <a:rPr lang="pt-BR" dirty="0"/>
              <a:t>Fácil implantação</a:t>
            </a:r>
          </a:p>
          <a:p>
            <a:pPr marL="0" indent="0">
              <a:buNone/>
            </a:pPr>
            <a:r>
              <a:rPr lang="pt-BR" dirty="0"/>
              <a:t> </a:t>
            </a:r>
          </a:p>
          <a:p>
            <a:r>
              <a:rPr lang="pt-BR" dirty="0"/>
              <a:t>Tutorial no site</a:t>
            </a:r>
          </a:p>
        </p:txBody>
      </p:sp>
      <p:pic>
        <p:nvPicPr>
          <p:cNvPr id="6" name="Imagem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7772" y="2212295"/>
            <a:ext cx="5670617" cy="4033959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9993786">
            <a:off x="533726" y="5543672"/>
            <a:ext cx="1633730" cy="784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6434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5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Custo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677334" y="1696949"/>
            <a:ext cx="8596668" cy="3880773"/>
          </a:xfrm>
        </p:spPr>
        <p:txBody>
          <a:bodyPr/>
          <a:lstStyle/>
          <a:p>
            <a:r>
              <a:rPr lang="pt-BR" dirty="0"/>
              <a:t>Zona de disponibilidade US-WEST-2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0C5462FC-D33A-4BBC-83D7-ADC6D1CE64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71" y="2623930"/>
            <a:ext cx="9310946" cy="1821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4873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5685" y="1339905"/>
            <a:ext cx="7127394" cy="4698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28779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216</TotalTime>
  <Words>119</Words>
  <Application>Microsoft Office PowerPoint</Application>
  <PresentationFormat>Widescreen</PresentationFormat>
  <Paragraphs>40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4" baseType="lpstr">
      <vt:lpstr>Arial</vt:lpstr>
      <vt:lpstr>Trebuchet MS</vt:lpstr>
      <vt:lpstr>Wingdings</vt:lpstr>
      <vt:lpstr>Wingdings 3</vt:lpstr>
      <vt:lpstr>Facetado</vt:lpstr>
      <vt:lpstr>Projeto de Bloco    Arquitetura e Infraestrutura de Aplicações</vt:lpstr>
      <vt:lpstr>Aplicação</vt:lpstr>
      <vt:lpstr>     Funcionalidades</vt:lpstr>
      <vt:lpstr>Implantação</vt:lpstr>
      <vt:lpstr>Apresentação do PowerPoint</vt:lpstr>
      <vt:lpstr>Suporte aos Usuários</vt:lpstr>
      <vt:lpstr>Cronograma</vt:lpstr>
      <vt:lpstr>Custo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de Bloco    Arquitetura e Infraestrutura de Aplicações</dc:title>
  <dc:creator>Anderson da Silva França</dc:creator>
  <cp:lastModifiedBy>IdCluster</cp:lastModifiedBy>
  <cp:revision>17</cp:revision>
  <dcterms:created xsi:type="dcterms:W3CDTF">2017-06-18T20:24:53Z</dcterms:created>
  <dcterms:modified xsi:type="dcterms:W3CDTF">2017-06-23T00:25:27Z</dcterms:modified>
</cp:coreProperties>
</file>