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7030"/>
  </p:normalViewPr>
  <p:slideViewPr>
    <p:cSldViewPr snapToGrid="0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935D-81DD-0EC8-0117-2361A0A17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DEA6A-6332-3872-4EFA-F20E90939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65B7C-D584-E014-8FCA-72C93978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D7E6-6AE8-FC4E-AFD0-D556A464FFFF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97CAD-8EC6-F236-EB30-C1F390D7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3F1FB-3C15-66EA-FB09-14C81BAF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B669-4D6A-A04B-A973-99948BDE5A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612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82AC-AC98-3C3F-1955-1C444794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B0E70-868E-DF90-E952-AD4D1A796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B6E82-6CBF-D276-FF51-0AB87428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D7E6-6AE8-FC4E-AFD0-D556A464FFFF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70585-D1AD-DACB-0BD5-72114C23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C05A-2D48-9EDA-F7B9-0CD4395E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B669-4D6A-A04B-A973-99948BDE5A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37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04D6F-5A57-F121-72FE-26FE22CED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F3BBC-2D3F-CA83-2479-456468888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A293D-5225-CD3D-EC1D-4581FDE0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D7E6-6AE8-FC4E-AFD0-D556A464FFFF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F5874-3B26-8E85-C2F0-81BC2279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61BE-86B3-D558-FC34-5FB1767E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B669-4D6A-A04B-A973-99948BDE5A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421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0EA7-4FF1-1290-F998-55BB200A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23E5-11E1-FC26-87A2-B1353851B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FDBDD-F719-98BA-EEC7-0BE09D80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D7E6-6AE8-FC4E-AFD0-D556A464FFFF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BED2B-AABD-FA90-69F4-7F9409A7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461B7-E769-B34E-D896-F020BE7F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B669-4D6A-A04B-A973-99948BDE5A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444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4A9C-69B1-D16F-9716-4F0FE1C9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948D0-098D-E97A-43AE-FF0900F6A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77B89-E255-9FD6-C182-403B81CA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D7E6-6AE8-FC4E-AFD0-D556A464FFFF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23E44-2851-C68A-F536-D11619B2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5235B-AB4E-92B4-9E82-03D3D4EA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B669-4D6A-A04B-A973-99948BDE5A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144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11FB-D623-BA72-0657-F82D9767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1D8D0-F5EB-8BFD-D251-9DEC7704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D92CF-1BFE-E536-8EF4-603DCB66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D44DB-21D7-D550-98F8-5EDBAB8C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D7E6-6AE8-FC4E-AFD0-D556A464FFFF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93EBC-2747-BAD2-2463-FF615622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C7223-3004-F924-991A-B5D634B8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B669-4D6A-A04B-A973-99948BDE5A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206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FFEB-4C12-9CCD-EEB1-337DAC9F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6C636-DCB0-F3B8-1156-291833B1E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2B9AC-34F8-D4CD-3BD5-A8FC2ABC1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716AE-F059-0A77-436E-435E0A1B4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B6ABD-B7C8-B6E8-2F1E-6171B5187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287DE-3D9D-6B33-B86C-CA1F112E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D7E6-6AE8-FC4E-AFD0-D556A464FFFF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BAB5F-9811-DD98-7CB7-2FA092C3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7059D-82D8-5560-9BBF-B2510F22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B669-4D6A-A04B-A973-99948BDE5A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14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615D-7201-BE93-2CD4-F861F5ED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DDC28-83C6-9400-D848-EEA6C630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D7E6-6AE8-FC4E-AFD0-D556A464FFFF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428EF-F140-AA4A-1C55-2203635C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D2E4-5DCC-BD9F-A092-5360B19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B669-4D6A-A04B-A973-99948BDE5A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555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95471-C183-77DE-25FD-DACDF6ED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D7E6-6AE8-FC4E-AFD0-D556A464FFFF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37A59-2F99-6EBA-5A3B-AD3E0AB7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6AD13-05C4-16DC-D5BE-286E0C61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B669-4D6A-A04B-A973-99948BDE5A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142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62FB-6F3E-EB02-D378-5D60EC8B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45FE-8BF8-C839-9830-862A795B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93528-94EC-2016-B379-B47B39E25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CD5E5-AF3A-16C3-7C43-B785D2F8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D7E6-6AE8-FC4E-AFD0-D556A464FFFF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57AEC-A7FB-77C1-82A9-785D4717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5E78-00FC-3416-D54C-97A1478B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B669-4D6A-A04B-A973-99948BDE5A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350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0403-C4B6-431D-E56F-F1DF0C09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A8E03F-3B1A-353A-769D-CA2058E69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CA3C8-F4FB-588E-0DAF-2691D3241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44E47-432A-10AE-9E3D-FD7C9715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0D7E6-6AE8-FC4E-AFD0-D556A464FFFF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3249D-35D5-0DFF-047D-74C0A86F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7250B-EA6A-E2C0-A4BC-40671937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DB669-4D6A-A04B-A973-99948BDE5A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359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9F077-57BA-F501-7E4C-392835F6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D6575-645F-B307-6E41-D159604C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43454-3A72-64B1-240A-B6EA0B9F0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0D7E6-6AE8-FC4E-AFD0-D556A464FFFF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F678-2888-B8B4-09BB-5F0F995A9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7E2CC-B376-E27E-A3EB-CA32619AB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B669-4D6A-A04B-A973-99948BDE5A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476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CF234F-A0E9-A5AD-1FB6-18D280F17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5" y="4158532"/>
            <a:ext cx="3972360" cy="2455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EBFBE3-2C02-755E-C371-F8E5BA69C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15" y="4162753"/>
            <a:ext cx="3972360" cy="2446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2D2CB-9DC1-F699-6B82-B71F0A033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035" y="4162753"/>
            <a:ext cx="3987100" cy="2446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F91A9A-E54C-4875-E71A-A0340C4F5AAF}"/>
              </a:ext>
            </a:extLst>
          </p:cNvPr>
          <p:cNvSpPr txBox="1"/>
          <p:nvPr/>
        </p:nvSpPr>
        <p:spPr>
          <a:xfrm>
            <a:off x="143123" y="368145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CN" dirty="0"/>
              <a:t>arbon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5A86CA-29D9-E0DB-7438-A3C61CCC8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56" y="558720"/>
            <a:ext cx="3972360" cy="2415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440993-DC57-DFE6-4414-0B57B37899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415" y="554497"/>
            <a:ext cx="3957620" cy="2424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210198-1BBB-D3B4-04A3-DA833A701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035" y="554497"/>
            <a:ext cx="3957620" cy="2424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4D9EEC-89AE-18A2-B576-7143BF4AAAD6}"/>
              </a:ext>
            </a:extLst>
          </p:cNvPr>
          <p:cNvSpPr txBox="1"/>
          <p:nvPr/>
        </p:nvSpPr>
        <p:spPr>
          <a:xfrm>
            <a:off x="245055" y="134327"/>
            <a:ext cx="139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urvivorship </a:t>
            </a:r>
          </a:p>
        </p:txBody>
      </p:sp>
    </p:spTree>
    <p:extLst>
      <p:ext uri="{BB962C8B-B14F-4D97-AF65-F5344CB8AC3E}">
        <p14:creationId xmlns:p14="http://schemas.microsoft.com/office/powerpoint/2010/main" val="349531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Huiying</dc:creator>
  <cp:lastModifiedBy>Xu, Huiying</cp:lastModifiedBy>
  <cp:revision>1</cp:revision>
  <dcterms:created xsi:type="dcterms:W3CDTF">2025-02-20T00:04:19Z</dcterms:created>
  <dcterms:modified xsi:type="dcterms:W3CDTF">2025-02-20T00:11:14Z</dcterms:modified>
</cp:coreProperties>
</file>