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797A"/>
    <a:srgbClr val="251F21"/>
    <a:srgbClr val="132F59"/>
    <a:srgbClr val="514C4D"/>
    <a:srgbClr val="0F6B9E"/>
    <a:srgbClr val="949A9B"/>
    <a:srgbClr val="2F3638"/>
    <a:srgbClr val="00AEEF"/>
    <a:srgbClr val="F2F2F2"/>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4"/>
  </p:normalViewPr>
  <p:slideViewPr>
    <p:cSldViewPr snapToObjects="1">
      <p:cViewPr varScale="1">
        <p:scale>
          <a:sx n="161" d="100"/>
          <a:sy n="161" d="100"/>
        </p:scale>
        <p:origin x="1440" y="200"/>
      </p:cViewPr>
      <p:guideLst/>
    </p:cSldViewPr>
  </p:slideViewPr>
  <p:notesTextViewPr>
    <p:cViewPr>
      <p:scale>
        <a:sx n="1" d="1"/>
        <a:sy n="1" d="1"/>
      </p:scale>
      <p:origin x="0" y="0"/>
    </p:cViewPr>
  </p:notesTextViewPr>
  <p:notesViewPr>
    <p:cSldViewPr snapToObjects="1">
      <p:cViewPr varScale="1">
        <p:scale>
          <a:sx n="169" d="100"/>
          <a:sy n="169" d="100"/>
        </p:scale>
        <p:origin x="6608" y="1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0.0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0.0"/>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0.0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0.0"/>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cked"/>
        <c:varyColors val="0"/>
        <c:ser>
          <c:idx val="0"/>
          <c:order val="0"/>
          <c:tx>
            <c:strRef>
              <c:f>Sheet1!$B$1</c:f>
              <c:strCache>
                <c:ptCount val="1"/>
                <c:pt idx="0">
                  <c:v/>
                </c:pt>
              </c:strCache>
            </c:strRef>
          </c:tx>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1.0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spPr>
          <a:ln w="12700">
            <a:solidFill>
              <a:srgbClr val="C0D0E0"/>
            </a:solidFill>
          </a:ln>
        </c:spPr>
        <c:txPr>
          <a:bodyPr/>
          <a:lstStyle/>
          <a:p>
            <a:pPr>
              <a:defRPr sz="1200"/>
            </a:pPr>
          </a:p>
        </c:txPr>
        <c:crossAx val="-2100718248"/>
        <c:crosses val="autoZero"/>
        <c:auto val="1"/>
        <c:lblAlgn val="ctr"/>
        <c:lblOffset val="100"/>
        <c:noMultiLvlLbl val="0"/>
      </c:catAx>
      <c:valAx>
        <c:axId val="-2100718248"/>
        <c:scaling>
          <c:orientation val="minMax"/>
          <c:max val="2.0"/>
          <c:min val="0.0"/>
        </c:scaling>
        <c:delete val="0"/>
        <c:axPos val="l"/>
        <c:majorGridlines>
          <c:spPr>
            <a:ln w="12700">
              <a:solidFill>
                <a:srgbClr val="D8D8D8"/>
              </a:solidFill>
            </a:ln>
          </c:spPr>
        </c:majorGridlines>
        <c:numFmt formatCode="General" sourceLinked="1"/>
        <c:majorTickMark val="out"/>
        <c:minorTickMark val="none"/>
        <c:tickLblPos val="nextTo"/>
        <c:spPr>
          <a:ln>
            <a:noFill/>
          </a:ln>
        </c:spPr>
        <c:txPr>
          <a:bodyPr/>
          <a:lstStyle/>
          <a:p>
            <a:pPr>
              <a:defRPr sz="1200"/>
            </a:pPr>
          </a:p>
        </c:txPr>
        <c:crossAx val="-2101159928"/>
        <c:crosses val="autoZero"/>
        <c:crossBetween val="midCat"/>
      </c:valAx>
    </c:plotArea>
    <c:plotVisOnly val="1"/>
    <c:dispBlanksAs val="zero"/>
    <c:showDLblsOverMax val="0"/>
  </c:chart>
  <c:txPr>
    <a:bodyPr/>
    <a:lstStyle/>
    <a:p>
      <a:pPr>
        <a:defRPr sz="1800"/>
      </a:pPr>
      <a:endParaR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4.0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5.0"/>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212.0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244.0"/>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cked"/>
        <c:varyColors val="0"/>
        <c:ser>
          <c:idx val="0"/>
          <c:order val="0"/>
          <c:tx>
            <c:strRef>
              <c:f>Sheet1!$B$1</c:f>
              <c:strCache>
                <c:ptCount val="1"/>
                <c:pt idx="0">
                  <c:v/>
                </c:pt>
              </c:strCache>
            </c:strRef>
          </c:tx>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0.0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spPr>
          <a:ln w="12700">
            <a:solidFill>
              <a:srgbClr val="C0D0E0"/>
            </a:solidFill>
          </a:ln>
        </c:spPr>
        <c:txPr>
          <a:bodyPr/>
          <a:lstStyle/>
          <a:p>
            <a:pPr>
              <a:defRPr sz="1200"/>
            </a:pPr>
          </a:p>
        </c:txPr>
        <c:crossAx val="-2100718248"/>
        <c:crosses val="autoZero"/>
        <c:auto val="1"/>
        <c:lblAlgn val="ctr"/>
        <c:lblOffset val="100"/>
        <c:noMultiLvlLbl val="0"/>
      </c:catAx>
      <c:valAx>
        <c:axId val="-2100718248"/>
        <c:scaling>
          <c:orientation val="minMax"/>
          <c:max val="0.0"/>
          <c:min val="0.0"/>
        </c:scaling>
        <c:delete val="0"/>
        <c:axPos val="l"/>
        <c:majorGridlines>
          <c:spPr>
            <a:ln w="12700">
              <a:solidFill>
                <a:srgbClr val="D8D8D8"/>
              </a:solidFill>
            </a:ln>
          </c:spPr>
        </c:majorGridlines>
        <c:numFmt formatCode="General" sourceLinked="1"/>
        <c:majorTickMark val="out"/>
        <c:minorTickMark val="none"/>
        <c:tickLblPos val="nextTo"/>
        <c:spPr>
          <a:ln>
            <a:noFill/>
          </a:ln>
        </c:spPr>
        <c:txPr>
          <a:bodyPr/>
          <a:lstStyle/>
          <a:p>
            <a:pPr>
              <a:defRPr sz="1200"/>
            </a:pPr>
          </a:p>
        </c:txPr>
        <c:crossAx val="-2101159928"/>
        <c:crosses val="autoZero"/>
        <c:crossBetween val="midCat"/>
      </c:valAx>
    </c:plotArea>
    <c:plotVisOnly val="1"/>
    <c:dispBlanksAs val="zero"/>
    <c:showDLblsOverMax val="0"/>
  </c:chart>
  <c:txPr>
    <a:bodyPr/>
    <a:lstStyle/>
    <a:p>
      <a:pPr>
        <a:defRPr sz="1800"/>
      </a:pPr>
      <a:endParaR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areaChart>
        <c:grouping val="stacked"/>
        <c:varyColors val="0"/>
        <c:ser>
          <c:idx val="0"/>
          <c:order val="0"/>
          <c:tx>
            <c:strRef>
              <c:f>Sheet1!$B$1</c:f>
              <c:strCache>
                <c:ptCount val="1"/>
                <c:pt idx="0">
                  <c:v/>
                </c:pt>
              </c:strCache>
            </c:strRef>
          </c:tx>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1.0</c:v>
                </c:pt>
                <c:pt idx="4">
                  <c:v>0.0</c:v>
                </c:pt>
                <c:pt idx="5">
                  <c:v>0.0</c:v>
                </c:pt>
                <c:pt idx="6">
                  <c:v>0.0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spPr>
          <a:ln w="12700">
            <a:solidFill>
              <a:srgbClr val="C0D0E0"/>
            </a:solidFill>
          </a:ln>
        </c:spPr>
        <c:txPr>
          <a:bodyPr/>
          <a:lstStyle/>
          <a:p>
            <a:pPr>
              <a:defRPr sz="1200"/>
            </a:pPr>
          </a:p>
        </c:txPr>
        <c:crossAx val="-2100718248"/>
        <c:crosses val="autoZero"/>
        <c:auto val="1"/>
        <c:lblAlgn val="ctr"/>
        <c:lblOffset val="100"/>
        <c:noMultiLvlLbl val="0"/>
      </c:catAx>
      <c:valAx>
        <c:axId val="-2100718248"/>
        <c:scaling>
          <c:orientation val="minMax"/>
          <c:max val="2.0"/>
          <c:min val="0.0"/>
        </c:scaling>
        <c:delete val="0"/>
        <c:axPos val="l"/>
        <c:majorGridlines>
          <c:spPr>
            <a:ln w="12700">
              <a:solidFill>
                <a:srgbClr val="D8D8D8"/>
              </a:solidFill>
            </a:ln>
          </c:spPr>
        </c:majorGridlines>
        <c:numFmt formatCode="General" sourceLinked="1"/>
        <c:majorTickMark val="out"/>
        <c:minorTickMark val="none"/>
        <c:tickLblPos val="nextTo"/>
        <c:spPr>
          <a:ln>
            <a:noFill/>
          </a:ln>
        </c:spPr>
        <c:txPr>
          <a:bodyPr/>
          <a:lstStyle/>
          <a:p>
            <a:pPr>
              <a:defRPr sz="1200"/>
            </a:pPr>
          </a:p>
        </c:txPr>
        <c:crossAx val="-2101159928"/>
        <c:crosses val="autoZero"/>
        <c:crossBetween val="midCat"/>
      </c:valAx>
    </c:plotArea>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c:v>
                </c:pt>
                <c:pt idx="2">
                  <c:v>0.0</c:v>
                </c:pt>
                <c:pt idx="3">
                  <c:v>0.0</c:v>
                </c:pt>
                <c:pt idx="4">
                  <c:v>0.0</c:v>
                </c:pt>
                <c:pt idx="5">
                  <c:v>0.0</c:v>
                </c:pt>
                <c:pt idx="6">
                  <c:v>92.0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106.0"/>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2.0</c:v>
                </c:pt>
                <c:pt idx="1">
                  <c:v>3.0</c:v>
                </c:pt>
                <c:pt idx="2">
                  <c:v>0.0</c:v>
                </c:pt>
                <c:pt idx="3">
                  <c:v>0.0</c:v>
                </c:pt>
                <c:pt idx="4">
                  <c:v>0.0</c:v>
                </c:pt>
                <c:pt idx="5">
                  <c:v>0.0</c:v>
                </c:pt>
                <c:pt idx="6">
                  <c:v>0.0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4.0"/>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
                </c:pt>
              </c:strCache>
            </c:strRef>
          </c:tx>
          <c:marker>
            <c:symbol val="none"/>
          </c:marker>
          <c:cat>
            <c:strRef>
              <c:f>Sheet1!$A$2:$A$8</c:f>
              <c:strCache>
                <c:ptCount val="7"/>
                <c:pt idx="0">
                  <c:v>Aug 18</c:v>
                </c:pt>
                <c:pt idx="1">
                  <c:v>Aug 19</c:v>
                </c:pt>
                <c:pt idx="2">
                  <c:v>Aug 20</c:v>
                </c:pt>
                <c:pt idx="3">
                  <c:v>Aug 21</c:v>
                </c:pt>
                <c:pt idx="4">
                  <c:v>Aug 22</c:v>
                </c:pt>
                <c:pt idx="5">
                  <c:v>Aug 23</c:v>
                </c:pt>
                <c:pt idx="6">
                  <c:v>Aug 24</c:v>
                </c:pt>
              </c:strCache>
            </c:strRef>
          </c:cat>
          <c:val>
            <c:numRef>
              <c:f>Sheet1!$B$2:$B$8</c:f>
              <c:numCache>
                <c:formatCode>General</c:formatCode>
                <c:ptCount val="7"/>
                <c:pt idx="0">
                  <c:v>0.0</c:v>
                </c:pt>
                <c:pt idx="1">
                  <c:v>0.06666666666666667</c:v>
                </c:pt>
                <c:pt idx="2">
                  <c:v>0.0</c:v>
                </c:pt>
                <c:pt idx="3">
                  <c:v>0.0</c:v>
                </c:pt>
                <c:pt idx="4">
                  <c:v>0.0</c:v>
                </c:pt>
                <c:pt idx="5">
                  <c:v>0.0</c:v>
                </c:pt>
                <c:pt idx="6">
                  <c:v>0.0</c:v>
                </c:pt>
              </c:numCache>
            </c:numRef>
          </c:val>
          <c:smooth/>
        </c:ser>
        <c:marker val="1"/>
        <c:smooth val="0"/>
        <c:axId val="2118791784"/>
        <c:axId val="2140495176"/>
      </c:lineChart>
      <c:catAx>
        <c:axId val="2118791784"/>
        <c:scaling>
          <c:orientation val="minMax"/>
        </c:scaling>
        <c:delete val="0"/>
        <c:axPos val="b"/>
        <c:majorTickMark val="out"/>
        <c:minorTickMark val="none"/>
        <c:tickLblPos val="nextTo"/>
        <c:spPr>
          <a:ln w="12700">
            <a:solidFill>
              <a:srgbClr val="C0D0E0"/>
            </a:solidFill>
          </a:ln>
        </c:spPr>
        <c:txPr>
          <a:bodyPr/>
          <a:lstStyle/>
          <a:p>
            <a:pPr>
              <a:defRPr sz="1200"/>
            </a:pPr>
          </a:p>
        </c:txPr>
        <c:crossAx val="2140495176"/>
        <c:crosses val="autoZero"/>
        <c:auto val="1"/>
        <c:lblAlgn val="ctr"/>
        <c:lblOffset val="100"/>
        <c:noMultiLvlLbl val="0"/>
      </c:catAx>
      <c:valAx>
        <c:axId val="2140495176"/>
        <c:scaling>
          <c:max val="1.0666666666666667"/>
          <c:min val="0.0"/>
        </c:scaling>
        <c:delete val="0"/>
        <c:axPos val="l"/>
        <c:majorGridlines>
          <c:spPr>
            <a:ln w="12700">
              <a:solidFill>
                <a:srgbClr val="D8D8D8"/>
              </a:solidFill>
            </a:ln>
          </c:spPr>
        </c:majorGridlines>
        <c:majorTickMark val="out"/>
        <c:minorTickMark val="none"/>
        <c:tickLblPos val="nextTo"/>
        <c:spPr>
          <a:ln>
            <a:noFill/>
          </a:ln>
        </c:spPr>
        <c:txPr>
          <a:bodyPr/>
          <a:lstStyle/>
          <a:p>
            <a:pPr>
              <a:defRPr sz="1200"/>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A4A71C-358D-4D4B-AC36-D2F5BC3E4C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4" name="Footer Placeholder 3">
            <a:extLst>
              <a:ext uri="{FF2B5EF4-FFF2-40B4-BE49-F238E27FC236}">
                <a16:creationId xmlns:a16="http://schemas.microsoft.com/office/drawing/2014/main" id="{BDC43E3E-7320-534F-ACA7-923EBDAEB4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5" name="Slide Number Placeholder 4">
            <a:extLst>
              <a:ext uri="{FF2B5EF4-FFF2-40B4-BE49-F238E27FC236}">
                <a16:creationId xmlns:a16="http://schemas.microsoft.com/office/drawing/2014/main" id="{07AF97D2-684E-1E4B-A2B8-2A6F102126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2246AA-1AA1-6347-923F-FDB1054B7E26}" type="slidenum">
              <a:rPr lang="en-RO" smtClean="0"/>
              <a:t>‹#›</a:t>
            </a:fld>
            <a:endParaRPr lang="en-RO"/>
          </a:p>
        </p:txBody>
      </p:sp>
    </p:spTree>
    <p:extLst>
      <p:ext uri="{BB962C8B-B14F-4D97-AF65-F5344CB8AC3E}">
        <p14:creationId xmlns:p14="http://schemas.microsoft.com/office/powerpoint/2010/main" val="3730375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CB56B-26C6-2C45-A05E-B9217B2E920A}" type="datetimeFigureOut">
              <a:rPr lang="en-US" smtClean="0"/>
              <a:t>9/7/20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1F67E-E058-8448-A44D-42811C26E6A7}" type="slidenum">
              <a:rPr lang="en-US" smtClean="0"/>
              <a:t>‹#›</a:t>
            </a:fld>
            <a:endParaRPr lang="en-US"/>
          </a:p>
        </p:txBody>
      </p:sp>
    </p:spTree>
    <p:extLst>
      <p:ext uri="{BB962C8B-B14F-4D97-AF65-F5344CB8AC3E}">
        <p14:creationId xmlns:p14="http://schemas.microsoft.com/office/powerpoint/2010/main" val="58050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2" name="Text Placeholder 51"/>
          <p:cNvSpPr>
            <a:spLocks noGrp="1"/>
          </p:cNvSpPr>
          <p:nvPr>
            <p:ph type="body" sz="quarter" idx="45" hasCustomPrompt="1"/>
          </p:nvPr>
        </p:nvSpPr>
        <p:spPr>
          <a:xfrm>
            <a:off x="4711551" y="3795886"/>
            <a:ext cx="4180068" cy="360040"/>
          </a:xfrm>
          <a:prstGeom prst="rect">
            <a:avLst/>
          </a:prstGeom>
        </p:spPr>
        <p:txBody>
          <a:bodyPr wrap="square" lIns="0" tIns="0" rIns="0" bIns="0" anchor="ctr" anchorCtr="0">
            <a:normAutofit/>
          </a:bodyPr>
          <a:lstStyle>
            <a:lvl1pPr marL="0" indent="0" algn="l">
              <a:buFont typeface="Arial" charset="0"/>
              <a:buNone/>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SOURCE_NAME_6</a:t>
            </a:r>
          </a:p>
        </p:txBody>
      </p:sp>
      <p:sp>
        <p:nvSpPr>
          <p:cNvPr id="82" name="Text Placeholder 5"/>
          <p:cNvSpPr>
            <a:spLocks noGrp="1"/>
          </p:cNvSpPr>
          <p:nvPr>
            <p:ph type="body" sz="quarter" idx="38" hasCustomPrompt="1"/>
          </p:nvPr>
        </p:nvSpPr>
        <p:spPr>
          <a:xfrm>
            <a:off x="4715098" y="3958488"/>
            <a:ext cx="453600" cy="453600"/>
          </a:xfrm>
          <a:prstGeom prst="ellipse">
            <a:avLst/>
          </a:prstGeom>
          <a:solidFill>
            <a:srgbClr val="132F59"/>
          </a:solidFill>
          <a:ln>
            <a:noFill/>
          </a:ln>
        </p:spPr>
        <p:txBody>
          <a:bodyPr wrap="square" lIns="0" tIns="0" rIns="0" bIns="0" anchor="ctr" anchorCtr="1">
            <a:normAutofit/>
          </a:bodyPr>
          <a:lstStyle>
            <a:lvl1pPr marL="0" indent="0" algn="l">
              <a:buNone/>
              <a:defRPr sz="1200" b="1">
                <a:solidFill>
                  <a:schemeClr val="bg1"/>
                </a:solidFill>
                <a:latin typeface="Arial" charset="0"/>
                <a:ea typeface="Arial" charset="0"/>
                <a:cs typeface="Arial" charset="0"/>
              </a:defRPr>
            </a:lvl1pPr>
            <a:lvl2pPr marL="457188" indent="0" algn="l">
              <a:buNone/>
              <a:defRPr/>
            </a:lvl2pPr>
            <a:lvl3pPr marL="914377" indent="0" algn="l">
              <a:buNone/>
              <a:defRPr/>
            </a:lvl3pPr>
            <a:lvl4pPr marL="1371566" indent="0" algn="l">
              <a:buNone/>
              <a:defRPr/>
            </a:lvl4pPr>
            <a:lvl5pPr marL="1828755" indent="0" algn="l">
              <a:buNone/>
              <a:defRPr/>
            </a:lvl5pPr>
          </a:lstStyle>
          <a:p>
            <a:pPr lvl="0"/>
            <a:r>
              <a:rPr lang="en-US" dirty="0"/>
              <a:t>EXT</a:t>
            </a:r>
          </a:p>
        </p:txBody>
      </p:sp>
      <p:sp>
        <p:nvSpPr>
          <p:cNvPr id="52" name="Text Placeholder 51"/>
          <p:cNvSpPr>
            <a:spLocks noGrp="1"/>
          </p:cNvSpPr>
          <p:nvPr>
            <p:ph type="body" sz="quarter" idx="10" hasCustomPrompt="1"/>
          </p:nvPr>
        </p:nvSpPr>
        <p:spPr>
          <a:xfrm>
            <a:off x="251619" y="268288"/>
            <a:ext cx="8641556" cy="1439366"/>
          </a:xfrm>
          <a:prstGeom prst="rect">
            <a:avLst/>
          </a:prstGeom>
        </p:spPr>
        <p:txBody>
          <a:bodyPr wrap="square" lIns="0" tIns="0" rIns="0" bIns="0" anchor="b" anchorCtr="0">
            <a:normAutofit/>
          </a:bodyPr>
          <a:lstStyle>
            <a:lvl1pPr marL="0" indent="0" algn="l">
              <a:buFont typeface="Arial" charset="0"/>
              <a:buNone/>
              <a:defRPr sz="40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BOARD_TITLE</a:t>
            </a:r>
          </a:p>
        </p:txBody>
      </p:sp>
      <p:sp>
        <p:nvSpPr>
          <p:cNvPr id="53" name="Text Placeholder 51"/>
          <p:cNvSpPr>
            <a:spLocks noGrp="1"/>
          </p:cNvSpPr>
          <p:nvPr>
            <p:ph type="body" sz="quarter" idx="11" hasCustomPrompt="1"/>
          </p:nvPr>
        </p:nvSpPr>
        <p:spPr>
          <a:xfrm>
            <a:off x="251619" y="1707654"/>
            <a:ext cx="8641556" cy="360040"/>
          </a:xfrm>
          <a:prstGeom prst="rect">
            <a:avLst/>
          </a:prstGeom>
        </p:spPr>
        <p:txBody>
          <a:bodyPr wrap="square" lIns="0" tIns="0" rIns="0" bIns="0" anchor="b" anchorCtr="0">
            <a:normAutofit/>
          </a:bodyPr>
          <a:lstStyle>
            <a:lvl1pPr marL="0" indent="0" algn="l">
              <a:buFont typeface="Arial" charset="0"/>
              <a:buNone/>
              <a:defRPr sz="2000" b="1" i="0" baseline="0">
                <a:solidFill>
                  <a:srgbClr val="0F6B9E"/>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EXPORT_DATE</a:t>
            </a:r>
          </a:p>
        </p:txBody>
      </p:sp>
      <p:sp>
        <p:nvSpPr>
          <p:cNvPr id="54" name="Text Placeholder 51"/>
          <p:cNvSpPr>
            <a:spLocks noGrp="1"/>
          </p:cNvSpPr>
          <p:nvPr>
            <p:ph type="body" sz="quarter" idx="12" hasCustomPrompt="1"/>
          </p:nvPr>
        </p:nvSpPr>
        <p:spPr>
          <a:xfrm>
            <a:off x="250825" y="2355726"/>
            <a:ext cx="8641556" cy="360040"/>
          </a:xfrm>
          <a:prstGeom prst="rect">
            <a:avLst/>
          </a:prstGeom>
        </p:spPr>
        <p:txBody>
          <a:bodyPr wrap="square" lIns="0" tIns="0" rIns="0" bIns="0" anchor="b" anchorCtr="0">
            <a:normAutofit/>
          </a:bodyPr>
          <a:lstStyle>
            <a:lvl1pPr marL="0" indent="0" algn="l">
              <a:buFont typeface="Arial" charset="0"/>
              <a:buNone/>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SOURCES_PLACEHOLDER</a:t>
            </a:r>
          </a:p>
        </p:txBody>
      </p:sp>
      <p:sp>
        <p:nvSpPr>
          <p:cNvPr id="55" name="Picture Placeholder 11"/>
          <p:cNvSpPr>
            <a:spLocks noGrp="1" noChangeAspect="1"/>
          </p:cNvSpPr>
          <p:nvPr>
            <p:ph type="pic" sz="quarter" idx="17" hasCustomPrompt="1"/>
          </p:nvPr>
        </p:nvSpPr>
        <p:spPr>
          <a:xfrm>
            <a:off x="251027" y="2787774"/>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P1</a:t>
            </a:r>
          </a:p>
        </p:txBody>
      </p:sp>
      <p:sp>
        <p:nvSpPr>
          <p:cNvPr id="56" name="Picture Placeholder 11"/>
          <p:cNvSpPr>
            <a:spLocks noGrp="1" noChangeAspect="1"/>
          </p:cNvSpPr>
          <p:nvPr>
            <p:ph type="pic" sz="quarter" idx="18" hasCustomPrompt="1"/>
          </p:nvPr>
        </p:nvSpPr>
        <p:spPr>
          <a:xfrm>
            <a:off x="534486" y="3060174"/>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I1</a:t>
            </a:r>
          </a:p>
        </p:txBody>
      </p:sp>
      <p:sp>
        <p:nvSpPr>
          <p:cNvPr id="57" name="Text Placeholder 51"/>
          <p:cNvSpPr>
            <a:spLocks noGrp="1"/>
          </p:cNvSpPr>
          <p:nvPr>
            <p:ph type="body" sz="quarter" idx="19" hasCustomPrompt="1"/>
          </p:nvPr>
        </p:nvSpPr>
        <p:spPr>
          <a:xfrm>
            <a:off x="827584" y="2859782"/>
            <a:ext cx="3600400" cy="360040"/>
          </a:xfrm>
          <a:prstGeom prst="rect">
            <a:avLst/>
          </a:prstGeom>
        </p:spPr>
        <p:txBody>
          <a:bodyPr wrap="square" lIns="0" tIns="0" rIns="0" bIns="0" anchor="ctr" anchorCtr="0">
            <a:normAutofit/>
          </a:bodyPr>
          <a:lstStyle>
            <a:lvl1pPr marL="0" indent="0" algn="l">
              <a:buFont typeface="Arial" charset="0"/>
              <a:buNone/>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SOURCE_1</a:t>
            </a:r>
          </a:p>
        </p:txBody>
      </p:sp>
      <p:sp>
        <p:nvSpPr>
          <p:cNvPr id="64" name="Picture Placeholder 11"/>
          <p:cNvSpPr>
            <a:spLocks noGrp="1" noChangeAspect="1"/>
          </p:cNvSpPr>
          <p:nvPr>
            <p:ph type="pic" sz="quarter" idx="23" hasCustomPrompt="1"/>
          </p:nvPr>
        </p:nvSpPr>
        <p:spPr>
          <a:xfrm>
            <a:off x="251027" y="3363838"/>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P2</a:t>
            </a:r>
          </a:p>
        </p:txBody>
      </p:sp>
      <p:sp>
        <p:nvSpPr>
          <p:cNvPr id="65" name="Picture Placeholder 11"/>
          <p:cNvSpPr>
            <a:spLocks noGrp="1" noChangeAspect="1"/>
          </p:cNvSpPr>
          <p:nvPr>
            <p:ph type="pic" sz="quarter" idx="24" hasCustomPrompt="1"/>
          </p:nvPr>
        </p:nvSpPr>
        <p:spPr>
          <a:xfrm>
            <a:off x="534486" y="3636238"/>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I2</a:t>
            </a:r>
          </a:p>
        </p:txBody>
      </p:sp>
      <p:sp>
        <p:nvSpPr>
          <p:cNvPr id="66" name="Text Placeholder 51"/>
          <p:cNvSpPr>
            <a:spLocks noGrp="1"/>
          </p:cNvSpPr>
          <p:nvPr>
            <p:ph type="body" sz="quarter" idx="25" hasCustomPrompt="1"/>
          </p:nvPr>
        </p:nvSpPr>
        <p:spPr>
          <a:xfrm>
            <a:off x="827584" y="3435846"/>
            <a:ext cx="3600400"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SOURCE_2</a:t>
            </a:r>
          </a:p>
        </p:txBody>
      </p:sp>
      <p:sp>
        <p:nvSpPr>
          <p:cNvPr id="70" name="Picture Placeholder 11"/>
          <p:cNvSpPr>
            <a:spLocks noGrp="1" noChangeAspect="1"/>
          </p:cNvSpPr>
          <p:nvPr>
            <p:ph type="pic" sz="quarter" idx="26" hasCustomPrompt="1"/>
          </p:nvPr>
        </p:nvSpPr>
        <p:spPr>
          <a:xfrm>
            <a:off x="254138" y="3960274"/>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P3</a:t>
            </a:r>
          </a:p>
        </p:txBody>
      </p:sp>
      <p:sp>
        <p:nvSpPr>
          <p:cNvPr id="71" name="Picture Placeholder 11"/>
          <p:cNvSpPr>
            <a:spLocks noGrp="1" noChangeAspect="1"/>
          </p:cNvSpPr>
          <p:nvPr>
            <p:ph type="pic" sz="quarter" idx="27" hasCustomPrompt="1"/>
          </p:nvPr>
        </p:nvSpPr>
        <p:spPr>
          <a:xfrm>
            <a:off x="537597" y="4232674"/>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I3</a:t>
            </a:r>
          </a:p>
        </p:txBody>
      </p:sp>
      <p:sp>
        <p:nvSpPr>
          <p:cNvPr id="72" name="Text Placeholder 51"/>
          <p:cNvSpPr>
            <a:spLocks noGrp="1"/>
          </p:cNvSpPr>
          <p:nvPr>
            <p:ph type="body" sz="quarter" idx="28" hasCustomPrompt="1"/>
          </p:nvPr>
        </p:nvSpPr>
        <p:spPr>
          <a:xfrm>
            <a:off x="830695" y="4032282"/>
            <a:ext cx="3600400"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SOURCE_3</a:t>
            </a:r>
          </a:p>
        </p:txBody>
      </p:sp>
      <p:sp>
        <p:nvSpPr>
          <p:cNvPr id="73" name="Picture Placeholder 11"/>
          <p:cNvSpPr>
            <a:spLocks noGrp="1" noChangeAspect="1"/>
          </p:cNvSpPr>
          <p:nvPr>
            <p:ph type="pic" sz="quarter" idx="29" hasCustomPrompt="1"/>
          </p:nvPr>
        </p:nvSpPr>
        <p:spPr>
          <a:xfrm>
            <a:off x="4713107" y="2787774"/>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P4</a:t>
            </a:r>
          </a:p>
        </p:txBody>
      </p:sp>
      <p:sp>
        <p:nvSpPr>
          <p:cNvPr id="74" name="Picture Placeholder 11"/>
          <p:cNvSpPr>
            <a:spLocks noGrp="1" noChangeAspect="1"/>
          </p:cNvSpPr>
          <p:nvPr>
            <p:ph type="pic" sz="quarter" idx="30" hasCustomPrompt="1"/>
          </p:nvPr>
        </p:nvSpPr>
        <p:spPr>
          <a:xfrm>
            <a:off x="4996566" y="3060174"/>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I4</a:t>
            </a:r>
          </a:p>
        </p:txBody>
      </p:sp>
      <p:sp>
        <p:nvSpPr>
          <p:cNvPr id="75" name="Text Placeholder 51"/>
          <p:cNvSpPr>
            <a:spLocks noGrp="1"/>
          </p:cNvSpPr>
          <p:nvPr>
            <p:ph type="body" sz="quarter" idx="31" hasCustomPrompt="1"/>
          </p:nvPr>
        </p:nvSpPr>
        <p:spPr>
          <a:xfrm>
            <a:off x="5289664" y="2859782"/>
            <a:ext cx="3600400"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SOURCE_4</a:t>
            </a:r>
          </a:p>
        </p:txBody>
      </p:sp>
      <p:sp>
        <p:nvSpPr>
          <p:cNvPr id="76" name="Picture Placeholder 11"/>
          <p:cNvSpPr>
            <a:spLocks noGrp="1" noChangeAspect="1"/>
          </p:cNvSpPr>
          <p:nvPr>
            <p:ph type="pic" sz="quarter" idx="32" hasCustomPrompt="1"/>
          </p:nvPr>
        </p:nvSpPr>
        <p:spPr>
          <a:xfrm>
            <a:off x="4713107" y="3363838"/>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P5</a:t>
            </a:r>
          </a:p>
        </p:txBody>
      </p:sp>
      <p:sp>
        <p:nvSpPr>
          <p:cNvPr id="77" name="Picture Placeholder 11"/>
          <p:cNvSpPr>
            <a:spLocks noGrp="1" noChangeAspect="1"/>
          </p:cNvSpPr>
          <p:nvPr>
            <p:ph type="pic" sz="quarter" idx="33" hasCustomPrompt="1"/>
          </p:nvPr>
        </p:nvSpPr>
        <p:spPr>
          <a:xfrm>
            <a:off x="4996566" y="3636238"/>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I5</a:t>
            </a:r>
          </a:p>
        </p:txBody>
      </p:sp>
      <p:sp>
        <p:nvSpPr>
          <p:cNvPr id="78" name="Text Placeholder 51"/>
          <p:cNvSpPr>
            <a:spLocks noGrp="1"/>
          </p:cNvSpPr>
          <p:nvPr>
            <p:ph type="body" sz="quarter" idx="34" hasCustomPrompt="1"/>
          </p:nvPr>
        </p:nvSpPr>
        <p:spPr>
          <a:xfrm>
            <a:off x="5289664" y="3435846"/>
            <a:ext cx="3600400"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SOURCE_5</a:t>
            </a:r>
          </a:p>
        </p:txBody>
      </p:sp>
      <p:sp>
        <p:nvSpPr>
          <p:cNvPr id="81" name="Text Placeholder 51"/>
          <p:cNvSpPr>
            <a:spLocks noGrp="1"/>
          </p:cNvSpPr>
          <p:nvPr>
            <p:ph type="body" sz="quarter" idx="37" hasCustomPrompt="1"/>
          </p:nvPr>
        </p:nvSpPr>
        <p:spPr>
          <a:xfrm>
            <a:off x="5292775" y="4032282"/>
            <a:ext cx="3600400"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a:t>SOURCE_6</a:t>
            </a:r>
            <a:endParaRPr lang="en-US" dirty="0"/>
          </a:p>
        </p:txBody>
      </p:sp>
      <p:sp>
        <p:nvSpPr>
          <p:cNvPr id="25" name="Text Placeholder 51"/>
          <p:cNvSpPr>
            <a:spLocks noGrp="1"/>
          </p:cNvSpPr>
          <p:nvPr>
            <p:ph type="body" sz="quarter" idx="39" hasCustomPrompt="1"/>
          </p:nvPr>
        </p:nvSpPr>
        <p:spPr>
          <a:xfrm>
            <a:off x="250825" y="3075806"/>
            <a:ext cx="4177159" cy="360040"/>
          </a:xfrm>
          <a:prstGeom prst="rect">
            <a:avLst/>
          </a:prstGeom>
        </p:spPr>
        <p:txBody>
          <a:bodyPr wrap="square" lIns="0" tIns="0" rIns="0" bIns="0" anchor="ctr" anchorCtr="0">
            <a:normAutofit/>
          </a:bodyPr>
          <a:lstStyle>
            <a:lvl1pPr marL="0" indent="0" algn="l">
              <a:buFont typeface="Arial" charset="0"/>
              <a:buNone/>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SOURCE_NAME_1</a:t>
            </a:r>
          </a:p>
        </p:txBody>
      </p:sp>
      <p:sp>
        <p:nvSpPr>
          <p:cNvPr id="27" name="Text Placeholder 51"/>
          <p:cNvSpPr>
            <a:spLocks noGrp="1"/>
          </p:cNvSpPr>
          <p:nvPr>
            <p:ph type="body" sz="quarter" idx="40" hasCustomPrompt="1"/>
          </p:nvPr>
        </p:nvSpPr>
        <p:spPr>
          <a:xfrm>
            <a:off x="250825" y="3435846"/>
            <a:ext cx="4177159"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SOURCE_NAME_2</a:t>
            </a:r>
          </a:p>
        </p:txBody>
      </p:sp>
      <p:sp>
        <p:nvSpPr>
          <p:cNvPr id="28" name="Text Placeholder 51"/>
          <p:cNvSpPr>
            <a:spLocks noGrp="1"/>
          </p:cNvSpPr>
          <p:nvPr>
            <p:ph type="body" sz="quarter" idx="41" hasCustomPrompt="1"/>
          </p:nvPr>
        </p:nvSpPr>
        <p:spPr>
          <a:xfrm>
            <a:off x="250825" y="3795886"/>
            <a:ext cx="4177159"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SOURCE_NAME_3</a:t>
            </a:r>
          </a:p>
        </p:txBody>
      </p:sp>
      <p:sp>
        <p:nvSpPr>
          <p:cNvPr id="29" name="Text Placeholder 51"/>
          <p:cNvSpPr>
            <a:spLocks noGrp="1"/>
          </p:cNvSpPr>
          <p:nvPr>
            <p:ph type="body" sz="quarter" idx="42" hasCustomPrompt="1"/>
          </p:nvPr>
        </p:nvSpPr>
        <p:spPr>
          <a:xfrm>
            <a:off x="4713107" y="3075806"/>
            <a:ext cx="4176957"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SOURCE_NAME_4</a:t>
            </a:r>
          </a:p>
        </p:txBody>
      </p:sp>
      <p:sp>
        <p:nvSpPr>
          <p:cNvPr id="30" name="Text Placeholder 51"/>
          <p:cNvSpPr>
            <a:spLocks noGrp="1"/>
          </p:cNvSpPr>
          <p:nvPr>
            <p:ph type="body" sz="quarter" idx="43" hasCustomPrompt="1"/>
          </p:nvPr>
        </p:nvSpPr>
        <p:spPr>
          <a:xfrm>
            <a:off x="4713107" y="3435846"/>
            <a:ext cx="4176957" cy="360040"/>
          </a:xfrm>
          <a:prstGeom prst="rect">
            <a:avLst/>
          </a:prstGeom>
        </p:spPr>
        <p:txBody>
          <a:bodyPr wrap="square" lIns="0" tIns="0" rIns="0" bIns="0" anchor="ctr"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6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SOURCE_NAME_5</a:t>
            </a:r>
          </a:p>
        </p:txBody>
      </p:sp>
      <p:sp>
        <p:nvSpPr>
          <p:cNvPr id="31" name="Text Placeholder 51"/>
          <p:cNvSpPr>
            <a:spLocks noGrp="1"/>
          </p:cNvSpPr>
          <p:nvPr>
            <p:ph type="body" sz="quarter" idx="44" hasCustomPrompt="1"/>
          </p:nvPr>
        </p:nvSpPr>
        <p:spPr>
          <a:xfrm>
            <a:off x="4713107" y="3795886"/>
            <a:ext cx="4180068" cy="360040"/>
          </a:xfrm>
          <a:prstGeom prst="rect">
            <a:avLst/>
          </a:prstGeom>
        </p:spPr>
        <p:txBody>
          <a:bodyPr wrap="square" lIns="0" tIns="0" rIns="0" bIns="0" anchor="ctr" anchorCtr="0">
            <a:normAutofit/>
          </a:bodyPr>
          <a:lstStyle>
            <a:lvl1pPr marL="0" indent="0" algn="l">
              <a:buFont typeface="Arial" charset="0"/>
              <a:buNone/>
              <a:defRPr sz="16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SOURCE_NAME_EXT</a:t>
            </a:r>
          </a:p>
        </p:txBody>
      </p:sp>
      <p:sp>
        <p:nvSpPr>
          <p:cNvPr id="36" name="Picture Placeholder 11">
            <a:extLst>
              <a:ext uri="{FF2B5EF4-FFF2-40B4-BE49-F238E27FC236}">
                <a16:creationId xmlns:a16="http://schemas.microsoft.com/office/drawing/2014/main" id="{90535B70-403A-A042-80CF-8DAB05A319B2}"/>
              </a:ext>
            </a:extLst>
          </p:cNvPr>
          <p:cNvSpPr>
            <a:spLocks noGrp="1" noChangeAspect="1"/>
          </p:cNvSpPr>
          <p:nvPr>
            <p:ph type="pic" sz="quarter" idx="46" hasCustomPrompt="1"/>
          </p:nvPr>
        </p:nvSpPr>
        <p:spPr>
          <a:xfrm>
            <a:off x="8438682" y="4453771"/>
            <a:ext cx="451815" cy="451814"/>
          </a:xfrm>
          <a:prstGeom prst="roundRect">
            <a:avLst/>
          </a:prstGeom>
          <a:noFill/>
        </p:spPr>
        <p:txBody>
          <a:bodyPr wrap="squar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LOGO</a:t>
            </a:r>
          </a:p>
        </p:txBody>
      </p:sp>
      <p:sp>
        <p:nvSpPr>
          <p:cNvPr id="33" name="Picture Placeholder 11">
            <a:extLst>
              <a:ext uri="{FF2B5EF4-FFF2-40B4-BE49-F238E27FC236}">
                <a16:creationId xmlns:a16="http://schemas.microsoft.com/office/drawing/2014/main" id="{7ADB39D5-A9DB-B245-9763-400BB4A5E7B6}"/>
              </a:ext>
            </a:extLst>
          </p:cNvPr>
          <p:cNvSpPr>
            <a:spLocks noGrp="1" noChangeAspect="1"/>
          </p:cNvSpPr>
          <p:nvPr>
            <p:ph type="pic" sz="quarter" idx="35" hasCustomPrompt="1"/>
          </p:nvPr>
        </p:nvSpPr>
        <p:spPr>
          <a:xfrm>
            <a:off x="4716218" y="3960274"/>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P6</a:t>
            </a:r>
          </a:p>
        </p:txBody>
      </p:sp>
      <p:sp>
        <p:nvSpPr>
          <p:cNvPr id="34" name="Picture Placeholder 11">
            <a:extLst>
              <a:ext uri="{FF2B5EF4-FFF2-40B4-BE49-F238E27FC236}">
                <a16:creationId xmlns:a16="http://schemas.microsoft.com/office/drawing/2014/main" id="{3F650ED7-8F70-F944-9882-B2D49E1F8198}"/>
              </a:ext>
            </a:extLst>
          </p:cNvPr>
          <p:cNvSpPr>
            <a:spLocks noGrp="1" noChangeAspect="1"/>
          </p:cNvSpPr>
          <p:nvPr>
            <p:ph type="pic" sz="quarter" idx="36" hasCustomPrompt="1"/>
          </p:nvPr>
        </p:nvSpPr>
        <p:spPr>
          <a:xfrm>
            <a:off x="4999677" y="4232674"/>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I6</a:t>
            </a:r>
          </a:p>
        </p:txBody>
      </p:sp>
    </p:spTree>
    <p:extLst>
      <p:ext uri="{BB962C8B-B14F-4D97-AF65-F5344CB8AC3E}">
        <p14:creationId xmlns:p14="http://schemas.microsoft.com/office/powerpoint/2010/main" val="1030012425"/>
      </p:ext>
    </p:extLst>
  </p:cSld>
  <p:clrMapOvr>
    <a:masterClrMapping/>
  </p:clrMapOvr>
  <p:extLst>
    <p:ext uri="{DCECCB84-F9BA-43D5-87BE-67443E8EF086}">
      <p15:sldGuideLst xmlns:p15="http://schemas.microsoft.com/office/powerpoint/2012/main">
        <p15:guide id="1" orient="horz" userDrawn="1">
          <p15:clr>
            <a:srgbClr val="FBAE40"/>
          </p15:clr>
        </p15:guide>
        <p15:guide id="2" pos="158" userDrawn="1">
          <p15:clr>
            <a:srgbClr val="FBAE40"/>
          </p15:clr>
        </p15:guide>
        <p15:guide id="3" pos="5760" userDrawn="1">
          <p15:clr>
            <a:srgbClr val="FBAE40"/>
          </p15:clr>
        </p15:guide>
        <p15:guide id="4" userDrawn="1">
          <p15:clr>
            <a:srgbClr val="FBAE40"/>
          </p15:clr>
        </p15:guide>
        <p15:guide id="5" pos="5602" userDrawn="1">
          <p15:clr>
            <a:srgbClr val="FBAE40"/>
          </p15:clr>
        </p15:guide>
        <p15:guide id="6" orient="horz" pos="3240" userDrawn="1">
          <p15:clr>
            <a:srgbClr val="FBAE40"/>
          </p15:clr>
        </p15:guide>
        <p15:guide id="7" orient="horz" pos="169" userDrawn="1">
          <p15:clr>
            <a:srgbClr val="FBAE40"/>
          </p15:clr>
        </p15:guide>
        <p15:guide id="8" orient="horz" pos="30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82" name="Text Placeholder 5"/>
          <p:cNvSpPr>
            <a:spLocks noGrp="1"/>
          </p:cNvSpPr>
          <p:nvPr>
            <p:ph type="body" sz="quarter" idx="38" hasCustomPrompt="1"/>
          </p:nvPr>
        </p:nvSpPr>
        <p:spPr>
          <a:xfrm>
            <a:off x="2792769" y="4423200"/>
            <a:ext cx="453600" cy="453600"/>
          </a:xfrm>
          <a:prstGeom prst="ellipse">
            <a:avLst/>
          </a:prstGeom>
          <a:solidFill>
            <a:srgbClr val="132F59"/>
          </a:solidFill>
          <a:ln>
            <a:noFill/>
          </a:ln>
        </p:spPr>
        <p:txBody>
          <a:bodyPr wrap="square" lIns="0" tIns="0" rIns="0" bIns="0" anchor="ctr" anchorCtr="1">
            <a:normAutofit/>
          </a:bodyPr>
          <a:lstStyle>
            <a:lvl1pPr marL="0" indent="0" algn="l">
              <a:buNone/>
              <a:defRPr sz="1200" b="1">
                <a:solidFill>
                  <a:schemeClr val="bg1"/>
                </a:solidFill>
                <a:latin typeface="Arial" charset="0"/>
                <a:ea typeface="Arial" charset="0"/>
                <a:cs typeface="Arial" charset="0"/>
              </a:defRPr>
            </a:lvl1pPr>
            <a:lvl2pPr marL="457188" indent="0" algn="l">
              <a:buNone/>
              <a:defRPr/>
            </a:lvl2pPr>
            <a:lvl3pPr marL="914377" indent="0" algn="l">
              <a:buNone/>
              <a:defRPr/>
            </a:lvl3pPr>
            <a:lvl4pPr marL="1371566" indent="0" algn="l">
              <a:buNone/>
              <a:defRPr/>
            </a:lvl4pPr>
            <a:lvl5pPr marL="1828755" indent="0" algn="l">
              <a:buNone/>
              <a:defRPr/>
            </a:lvl5pPr>
          </a:lstStyle>
          <a:p>
            <a:pPr lvl="0"/>
            <a:r>
              <a:rPr lang="en-US" dirty="0"/>
              <a:t>EXT</a:t>
            </a:r>
          </a:p>
        </p:txBody>
      </p:sp>
      <p:sp>
        <p:nvSpPr>
          <p:cNvPr id="52" name="Text Placeholder 51"/>
          <p:cNvSpPr>
            <a:spLocks noGrp="1"/>
          </p:cNvSpPr>
          <p:nvPr>
            <p:ph type="body" sz="quarter" idx="10" hasCustomPrompt="1"/>
          </p:nvPr>
        </p:nvSpPr>
        <p:spPr>
          <a:xfrm>
            <a:off x="251619" y="771502"/>
            <a:ext cx="8209556" cy="432048"/>
          </a:xfrm>
          <a:prstGeom prst="rect">
            <a:avLst/>
          </a:prstGeom>
        </p:spPr>
        <p:txBody>
          <a:bodyPr wrap="square" lIns="0" tIns="0" rIns="0" bIns="0" anchor="ctr" anchorCtr="0">
            <a:normAutofit/>
          </a:bodyPr>
          <a:lstStyle>
            <a:lvl1pPr marL="0" indent="0" algn="l">
              <a:buFont typeface="Arial" charset="0"/>
              <a:buNone/>
              <a:defRPr sz="2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WIDGET_NAME</a:t>
            </a:r>
          </a:p>
        </p:txBody>
      </p:sp>
      <p:sp>
        <p:nvSpPr>
          <p:cNvPr id="53" name="Text Placeholder 51"/>
          <p:cNvSpPr>
            <a:spLocks noGrp="1"/>
          </p:cNvSpPr>
          <p:nvPr>
            <p:ph type="body" sz="quarter" idx="11" hasCustomPrompt="1"/>
          </p:nvPr>
        </p:nvSpPr>
        <p:spPr>
          <a:xfrm>
            <a:off x="251619" y="267038"/>
            <a:ext cx="5760541" cy="360496"/>
          </a:xfrm>
          <a:prstGeom prst="rect">
            <a:avLst/>
          </a:prstGeom>
        </p:spPr>
        <p:txBody>
          <a:bodyPr wrap="square" lIns="0" tIns="0" rIns="0" bIns="0" anchor="t" anchorCtr="0">
            <a:normAutofit/>
          </a:bodyPr>
          <a:lstStyle>
            <a:lvl1pPr marL="0" indent="0" algn="l">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BOARD_TITLE</a:t>
            </a:r>
          </a:p>
        </p:txBody>
      </p:sp>
      <p:sp>
        <p:nvSpPr>
          <p:cNvPr id="54" name="Text Placeholder 51"/>
          <p:cNvSpPr>
            <a:spLocks noGrp="1"/>
          </p:cNvSpPr>
          <p:nvPr>
            <p:ph type="body" sz="quarter" idx="12" hasCustomPrompt="1"/>
          </p:nvPr>
        </p:nvSpPr>
        <p:spPr>
          <a:xfrm>
            <a:off x="248942" y="3795886"/>
            <a:ext cx="8641556" cy="541460"/>
          </a:xfrm>
          <a:prstGeom prst="rect">
            <a:avLst/>
          </a:prstGeom>
        </p:spPr>
        <p:txBody>
          <a:bodyPr wrap="square" lIns="0" tIns="0" rIns="0" bIns="0" anchor="ctr" anchorCtr="1">
            <a:normAutofit/>
          </a:bodyPr>
          <a:lstStyle>
            <a:lvl1pPr marL="0" indent="0" algn="ctr">
              <a:buFont typeface="Arial" charset="0"/>
              <a:buNone/>
              <a:defRPr sz="1400" b="0"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WIDGET_DESCRIPTION</a:t>
            </a:r>
          </a:p>
        </p:txBody>
      </p:sp>
      <p:sp>
        <p:nvSpPr>
          <p:cNvPr id="55" name="Picture Placeholder 11"/>
          <p:cNvSpPr>
            <a:spLocks noGrp="1" noChangeAspect="1"/>
          </p:cNvSpPr>
          <p:nvPr>
            <p:ph type="pic" sz="quarter" idx="17" hasCustomPrompt="1"/>
          </p:nvPr>
        </p:nvSpPr>
        <p:spPr>
          <a:xfrm>
            <a:off x="250825"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P1</a:t>
            </a:r>
          </a:p>
        </p:txBody>
      </p:sp>
      <p:sp>
        <p:nvSpPr>
          <p:cNvPr id="56" name="Picture Placeholder 11"/>
          <p:cNvSpPr>
            <a:spLocks noGrp="1" noChangeAspect="1"/>
          </p:cNvSpPr>
          <p:nvPr>
            <p:ph type="pic" sz="quarter" idx="18" hasCustomPrompt="1"/>
          </p:nvPr>
        </p:nvSpPr>
        <p:spPr>
          <a:xfrm>
            <a:off x="534284"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I1</a:t>
            </a:r>
          </a:p>
        </p:txBody>
      </p:sp>
      <p:sp>
        <p:nvSpPr>
          <p:cNvPr id="64" name="Picture Placeholder 11"/>
          <p:cNvSpPr>
            <a:spLocks noGrp="1" noChangeAspect="1"/>
          </p:cNvSpPr>
          <p:nvPr>
            <p:ph type="pic" sz="quarter" idx="23" hasCustomPrompt="1"/>
          </p:nvPr>
        </p:nvSpPr>
        <p:spPr>
          <a:xfrm>
            <a:off x="75692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P2</a:t>
            </a:r>
          </a:p>
        </p:txBody>
      </p:sp>
      <p:sp>
        <p:nvSpPr>
          <p:cNvPr id="65" name="Picture Placeholder 11"/>
          <p:cNvSpPr>
            <a:spLocks noGrp="1" noChangeAspect="1"/>
          </p:cNvSpPr>
          <p:nvPr>
            <p:ph type="pic" sz="quarter" idx="24" hasCustomPrompt="1"/>
          </p:nvPr>
        </p:nvSpPr>
        <p:spPr>
          <a:xfrm>
            <a:off x="104038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I2</a:t>
            </a:r>
          </a:p>
        </p:txBody>
      </p:sp>
      <p:sp>
        <p:nvSpPr>
          <p:cNvPr id="70" name="Picture Placeholder 11"/>
          <p:cNvSpPr>
            <a:spLocks noGrp="1" noChangeAspect="1"/>
          </p:cNvSpPr>
          <p:nvPr>
            <p:ph type="pic" sz="quarter" idx="26" hasCustomPrompt="1"/>
          </p:nvPr>
        </p:nvSpPr>
        <p:spPr>
          <a:xfrm>
            <a:off x="126579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P3</a:t>
            </a:r>
          </a:p>
        </p:txBody>
      </p:sp>
      <p:sp>
        <p:nvSpPr>
          <p:cNvPr id="71" name="Picture Placeholder 11"/>
          <p:cNvSpPr>
            <a:spLocks noGrp="1" noChangeAspect="1"/>
          </p:cNvSpPr>
          <p:nvPr>
            <p:ph type="pic" sz="quarter" idx="27" hasCustomPrompt="1"/>
          </p:nvPr>
        </p:nvSpPr>
        <p:spPr>
          <a:xfrm>
            <a:off x="154925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I3</a:t>
            </a:r>
          </a:p>
        </p:txBody>
      </p:sp>
      <p:sp>
        <p:nvSpPr>
          <p:cNvPr id="73" name="Picture Placeholder 11"/>
          <p:cNvSpPr>
            <a:spLocks noGrp="1" noChangeAspect="1"/>
          </p:cNvSpPr>
          <p:nvPr>
            <p:ph type="pic" sz="quarter" idx="29" hasCustomPrompt="1"/>
          </p:nvPr>
        </p:nvSpPr>
        <p:spPr>
          <a:xfrm>
            <a:off x="1775157"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P4</a:t>
            </a:r>
          </a:p>
        </p:txBody>
      </p:sp>
      <p:sp>
        <p:nvSpPr>
          <p:cNvPr id="74" name="Picture Placeholder 11"/>
          <p:cNvSpPr>
            <a:spLocks noGrp="1" noChangeAspect="1"/>
          </p:cNvSpPr>
          <p:nvPr>
            <p:ph type="pic" sz="quarter" idx="30" hasCustomPrompt="1"/>
          </p:nvPr>
        </p:nvSpPr>
        <p:spPr>
          <a:xfrm>
            <a:off x="2058616"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I4</a:t>
            </a:r>
          </a:p>
        </p:txBody>
      </p:sp>
      <p:sp>
        <p:nvSpPr>
          <p:cNvPr id="76" name="Picture Placeholder 11"/>
          <p:cNvSpPr>
            <a:spLocks noGrp="1" noChangeAspect="1"/>
          </p:cNvSpPr>
          <p:nvPr>
            <p:ph type="pic" sz="quarter" idx="32" hasCustomPrompt="1"/>
          </p:nvPr>
        </p:nvSpPr>
        <p:spPr>
          <a:xfrm>
            <a:off x="2284523"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P5</a:t>
            </a:r>
          </a:p>
        </p:txBody>
      </p:sp>
      <p:sp>
        <p:nvSpPr>
          <p:cNvPr id="77" name="Picture Placeholder 11"/>
          <p:cNvSpPr>
            <a:spLocks noGrp="1" noChangeAspect="1"/>
          </p:cNvSpPr>
          <p:nvPr>
            <p:ph type="pic" sz="quarter" idx="33" hasCustomPrompt="1"/>
          </p:nvPr>
        </p:nvSpPr>
        <p:spPr>
          <a:xfrm>
            <a:off x="2567982"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I5</a:t>
            </a:r>
          </a:p>
        </p:txBody>
      </p:sp>
      <p:cxnSp>
        <p:nvCxnSpPr>
          <p:cNvPr id="3" name="Straight Connector 2"/>
          <p:cNvCxnSpPr/>
          <p:nvPr userDrawn="1"/>
        </p:nvCxnSpPr>
        <p:spPr>
          <a:xfrm>
            <a:off x="0" y="627534"/>
            <a:ext cx="9144000" cy="0"/>
          </a:xfrm>
          <a:prstGeom prst="line">
            <a:avLst/>
          </a:prstGeom>
          <a:ln w="7620" cmpd="sng">
            <a:solidFill>
              <a:srgbClr val="D6D6D6"/>
            </a:solidFill>
          </a:ln>
        </p:spPr>
        <p:style>
          <a:lnRef idx="1">
            <a:schemeClr val="accent1"/>
          </a:lnRef>
          <a:fillRef idx="0">
            <a:schemeClr val="accent1"/>
          </a:fillRef>
          <a:effectRef idx="0">
            <a:schemeClr val="accent1"/>
          </a:effectRef>
          <a:fontRef idx="minor">
            <a:schemeClr val="tx1"/>
          </a:fontRef>
        </p:style>
      </p:cxnSp>
      <p:sp>
        <p:nvSpPr>
          <p:cNvPr id="33" name="Picture Placeholder 11"/>
          <p:cNvSpPr>
            <a:spLocks noGrp="1" noChangeAspect="1"/>
          </p:cNvSpPr>
          <p:nvPr>
            <p:ph type="pic" sz="quarter" idx="39" hasCustomPrompt="1"/>
          </p:nvPr>
        </p:nvSpPr>
        <p:spPr>
          <a:xfrm>
            <a:off x="8461988" y="771502"/>
            <a:ext cx="432000" cy="432000"/>
          </a:xfrm>
          <a:prstGeom prst="rect">
            <a:avLst/>
          </a:prstGeom>
          <a:noFill/>
        </p:spPr>
        <p:txBody>
          <a:bodyPr wrap="non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a:t>WIDGET_ICON</a:t>
            </a:r>
            <a:endParaRPr lang="en-US" dirty="0"/>
          </a:p>
        </p:txBody>
      </p:sp>
      <p:sp>
        <p:nvSpPr>
          <p:cNvPr id="37" name="Text Placeholder 51"/>
          <p:cNvSpPr>
            <a:spLocks noGrp="1"/>
          </p:cNvSpPr>
          <p:nvPr>
            <p:ph type="body" sz="quarter" idx="40" hasCustomPrompt="1"/>
          </p:nvPr>
        </p:nvSpPr>
        <p:spPr>
          <a:xfrm>
            <a:off x="6012159" y="268288"/>
            <a:ext cx="2881015" cy="359198"/>
          </a:xfrm>
          <a:prstGeom prst="rect">
            <a:avLst/>
          </a:prstGeom>
        </p:spPr>
        <p:txBody>
          <a:bodyPr wrap="square" lIns="0" tIns="0" rIns="0" bIns="0" anchor="t" anchorCtr="0">
            <a:normAutofit/>
          </a:bodyPr>
          <a:lstStyle>
            <a:lvl1pPr marL="0" indent="0" algn="r">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EXPORT_DATE</a:t>
            </a:r>
          </a:p>
        </p:txBody>
      </p:sp>
      <p:sp>
        <p:nvSpPr>
          <p:cNvPr id="38" name="Chart Placeholder 15"/>
          <p:cNvSpPr>
            <a:spLocks noGrp="1"/>
          </p:cNvSpPr>
          <p:nvPr>
            <p:ph type="chart" sz="quarter" idx="13" hasCustomPrompt="1"/>
          </p:nvPr>
        </p:nvSpPr>
        <p:spPr>
          <a:xfrm>
            <a:off x="250824" y="1203501"/>
            <a:ext cx="8639673" cy="2592335"/>
          </a:xfrm>
          <a:prstGeom prst="rect">
            <a:avLst/>
          </a:prstGeom>
        </p:spPr>
        <p:txBody>
          <a:bodyPr vert="horz" wrap="square" lIns="0" tIns="0" rIns="0" bIns="0" anchor="ctr" anchorCtr="1">
            <a:normAutofit/>
          </a:bodyPr>
          <a:lstStyle>
            <a:lvl1pPr marL="0" indent="0" algn="l">
              <a:buNone/>
              <a:defRPr sz="2000" b="1">
                <a:solidFill>
                  <a:srgbClr val="2F3638"/>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CHART_DATA</a:t>
            </a:r>
          </a:p>
        </p:txBody>
      </p:sp>
      <p:sp>
        <p:nvSpPr>
          <p:cNvPr id="23" name="Text Placeholder 51"/>
          <p:cNvSpPr>
            <a:spLocks noGrp="1"/>
          </p:cNvSpPr>
          <p:nvPr>
            <p:ph type="body" sz="quarter" idx="28" hasCustomPrompt="1"/>
          </p:nvPr>
        </p:nvSpPr>
        <p:spPr>
          <a:xfrm>
            <a:off x="250825" y="4499658"/>
            <a:ext cx="8187857" cy="360040"/>
          </a:xfrm>
          <a:prstGeom prst="rect">
            <a:avLst/>
          </a:prstGeom>
        </p:spPr>
        <p:txBody>
          <a:bodyPr wrap="square" lIns="0" tIns="0" rIns="0" bIns="0" anchor="b"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2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SOURCE_NAMES</a:t>
            </a:r>
          </a:p>
        </p:txBody>
      </p:sp>
      <p:sp>
        <p:nvSpPr>
          <p:cNvPr id="24" name="Picture Placeholder 11">
            <a:extLst>
              <a:ext uri="{FF2B5EF4-FFF2-40B4-BE49-F238E27FC236}">
                <a16:creationId xmlns:a16="http://schemas.microsoft.com/office/drawing/2014/main" id="{F5DA47F9-E640-0C41-9A6F-09D2E8839169}"/>
              </a:ext>
            </a:extLst>
          </p:cNvPr>
          <p:cNvSpPr>
            <a:spLocks noGrp="1" noChangeAspect="1"/>
          </p:cNvSpPr>
          <p:nvPr>
            <p:ph type="pic" sz="quarter" idx="46" hasCustomPrompt="1"/>
          </p:nvPr>
        </p:nvSpPr>
        <p:spPr>
          <a:xfrm>
            <a:off x="8438682" y="4453771"/>
            <a:ext cx="451815" cy="451814"/>
          </a:xfrm>
          <a:prstGeom prst="roundRect">
            <a:avLst/>
          </a:prstGeom>
          <a:noFill/>
        </p:spPr>
        <p:txBody>
          <a:bodyPr wrap="squar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LOGO</a:t>
            </a:r>
          </a:p>
        </p:txBody>
      </p:sp>
      <p:sp>
        <p:nvSpPr>
          <p:cNvPr id="25" name="Picture Placeholder 11">
            <a:extLst>
              <a:ext uri="{FF2B5EF4-FFF2-40B4-BE49-F238E27FC236}">
                <a16:creationId xmlns:a16="http://schemas.microsoft.com/office/drawing/2014/main" id="{98D49467-BD1B-9D41-9F9B-7EB560E3464C}"/>
              </a:ext>
            </a:extLst>
          </p:cNvPr>
          <p:cNvSpPr>
            <a:spLocks noGrp="1" noChangeAspect="1"/>
          </p:cNvSpPr>
          <p:nvPr>
            <p:ph type="pic" sz="quarter" idx="35" hasCustomPrompt="1"/>
          </p:nvPr>
        </p:nvSpPr>
        <p:spPr>
          <a:xfrm>
            <a:off x="2793889"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P6</a:t>
            </a:r>
          </a:p>
        </p:txBody>
      </p:sp>
      <p:sp>
        <p:nvSpPr>
          <p:cNvPr id="26" name="Picture Placeholder 11">
            <a:extLst>
              <a:ext uri="{FF2B5EF4-FFF2-40B4-BE49-F238E27FC236}">
                <a16:creationId xmlns:a16="http://schemas.microsoft.com/office/drawing/2014/main" id="{2394D236-7D7C-3F40-AD2A-F6273E242477}"/>
              </a:ext>
            </a:extLst>
          </p:cNvPr>
          <p:cNvSpPr>
            <a:spLocks noGrp="1" noChangeAspect="1"/>
          </p:cNvSpPr>
          <p:nvPr>
            <p:ph type="pic" sz="quarter" idx="36" hasCustomPrompt="1"/>
          </p:nvPr>
        </p:nvSpPr>
        <p:spPr>
          <a:xfrm>
            <a:off x="3077348"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I6</a:t>
            </a:r>
          </a:p>
        </p:txBody>
      </p:sp>
    </p:spTree>
    <p:extLst>
      <p:ext uri="{BB962C8B-B14F-4D97-AF65-F5344CB8AC3E}">
        <p14:creationId xmlns:p14="http://schemas.microsoft.com/office/powerpoint/2010/main" val="966254895"/>
      </p:ext>
    </p:extLst>
  </p:cSld>
  <p:clrMapOvr>
    <a:masterClrMapping/>
  </p:clrMapOvr>
  <p:extLst>
    <p:ext uri="{DCECCB84-F9BA-43D5-87BE-67443E8EF086}">
      <p15:sldGuideLst xmlns:p15="http://schemas.microsoft.com/office/powerpoint/2012/main">
        <p15:guide id="1" orient="horz">
          <p15:clr>
            <a:srgbClr val="FBAE40"/>
          </p15:clr>
        </p15:guide>
        <p15:guide id="2" pos="158">
          <p15:clr>
            <a:srgbClr val="FBAE40"/>
          </p15:clr>
        </p15:guide>
        <p15:guide id="3" pos="5760">
          <p15:clr>
            <a:srgbClr val="FBAE40"/>
          </p15:clr>
        </p15:guide>
        <p15:guide id="4" userDrawn="1">
          <p15:clr>
            <a:srgbClr val="FBAE40"/>
          </p15:clr>
        </p15:guide>
        <p15:guide id="5" pos="5602">
          <p15:clr>
            <a:srgbClr val="FBAE40"/>
          </p15:clr>
        </p15:guide>
        <p15:guide id="6" orient="horz" pos="3240">
          <p15:clr>
            <a:srgbClr val="FBAE40"/>
          </p15:clr>
        </p15:guide>
        <p15:guide id="7" orient="horz" pos="169">
          <p15:clr>
            <a:srgbClr val="FBAE40"/>
          </p15:clr>
        </p15:guide>
        <p15:guide id="8" orient="horz" pos="30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
    <p:spTree>
      <p:nvGrpSpPr>
        <p:cNvPr id="1" name=""/>
        <p:cNvGrpSpPr/>
        <p:nvPr/>
      </p:nvGrpSpPr>
      <p:grpSpPr>
        <a:xfrm>
          <a:off x="0" y="0"/>
          <a:ext cx="0" cy="0"/>
          <a:chOff x="0" y="0"/>
          <a:chExt cx="0" cy="0"/>
        </a:xfrm>
      </p:grpSpPr>
      <p:cxnSp>
        <p:nvCxnSpPr>
          <p:cNvPr id="3" name="Straight Connector 2"/>
          <p:cNvCxnSpPr/>
          <p:nvPr userDrawn="1"/>
        </p:nvCxnSpPr>
        <p:spPr>
          <a:xfrm>
            <a:off x="0" y="627534"/>
            <a:ext cx="9144000" cy="0"/>
          </a:xfrm>
          <a:prstGeom prst="line">
            <a:avLst/>
          </a:prstGeom>
          <a:ln w="7620" cmpd="sng">
            <a:solidFill>
              <a:srgbClr val="D6D6D6"/>
            </a:solidFill>
          </a:ln>
        </p:spPr>
        <p:style>
          <a:lnRef idx="1">
            <a:schemeClr val="accent1"/>
          </a:lnRef>
          <a:fillRef idx="0">
            <a:schemeClr val="accent1"/>
          </a:fillRef>
          <a:effectRef idx="0">
            <a:schemeClr val="accent1"/>
          </a:effectRef>
          <a:fontRef idx="minor">
            <a:schemeClr val="tx1"/>
          </a:fontRef>
        </p:style>
      </p:cxnSp>
      <p:sp>
        <p:nvSpPr>
          <p:cNvPr id="23" name="Text Placeholder 51"/>
          <p:cNvSpPr>
            <a:spLocks noGrp="1"/>
          </p:cNvSpPr>
          <p:nvPr>
            <p:ph type="body" sz="quarter" idx="41" hasCustomPrompt="1"/>
          </p:nvPr>
        </p:nvSpPr>
        <p:spPr>
          <a:xfrm>
            <a:off x="251619" y="1203502"/>
            <a:ext cx="8641556" cy="1584222"/>
          </a:xfrm>
          <a:prstGeom prst="rect">
            <a:avLst/>
          </a:prstGeom>
        </p:spPr>
        <p:txBody>
          <a:bodyPr wrap="square" lIns="0" tIns="0" rIns="0" bIns="0" anchor="b" anchorCtr="1">
            <a:normAutofit/>
          </a:bodyPr>
          <a:lstStyle>
            <a:lvl1pPr marL="0" indent="0" algn="l">
              <a:buFont typeface="Arial" charset="0"/>
              <a:buNone/>
              <a:defRPr sz="65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NUMBER_DATA</a:t>
            </a:r>
          </a:p>
        </p:txBody>
      </p:sp>
      <p:sp>
        <p:nvSpPr>
          <p:cNvPr id="24" name="Text Placeholder 51"/>
          <p:cNvSpPr>
            <a:spLocks noGrp="1"/>
          </p:cNvSpPr>
          <p:nvPr>
            <p:ph type="body" sz="quarter" idx="42" hasCustomPrompt="1"/>
          </p:nvPr>
        </p:nvSpPr>
        <p:spPr>
          <a:xfrm>
            <a:off x="250825" y="2787774"/>
            <a:ext cx="8640000" cy="1008062"/>
          </a:xfrm>
          <a:prstGeom prst="rect">
            <a:avLst/>
          </a:prstGeom>
        </p:spPr>
        <p:txBody>
          <a:bodyPr wrap="square" lIns="0" tIns="0" rIns="0" bIns="0" anchor="t" anchorCtr="1">
            <a:normAutofit/>
          </a:bodyPr>
          <a:lstStyle>
            <a:lvl1pPr marL="0" indent="0" algn="l">
              <a:buFont typeface="Arial" charset="0"/>
              <a:buNone/>
              <a:defRPr sz="2400" b="1" i="0" baseline="0">
                <a:solidFill>
                  <a:srgbClr val="514C4D"/>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METRIC_NAME</a:t>
            </a:r>
          </a:p>
        </p:txBody>
      </p:sp>
      <p:sp>
        <p:nvSpPr>
          <p:cNvPr id="25" name="Text Placeholder 51"/>
          <p:cNvSpPr>
            <a:spLocks noGrp="1"/>
          </p:cNvSpPr>
          <p:nvPr>
            <p:ph type="body" sz="quarter" idx="12" hasCustomPrompt="1"/>
          </p:nvPr>
        </p:nvSpPr>
        <p:spPr>
          <a:xfrm>
            <a:off x="248942" y="3795886"/>
            <a:ext cx="8641556" cy="541460"/>
          </a:xfrm>
          <a:prstGeom prst="rect">
            <a:avLst/>
          </a:prstGeom>
        </p:spPr>
        <p:txBody>
          <a:bodyPr wrap="square" lIns="0" tIns="0" rIns="0" bIns="0" anchor="ctr" anchorCtr="1">
            <a:normAutofit/>
          </a:bodyPr>
          <a:lstStyle>
            <a:lvl1pPr marL="0" indent="0" algn="ctr">
              <a:buFont typeface="Arial" charset="0"/>
              <a:buNone/>
              <a:defRPr sz="1400" b="0"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WIDGET_DESCRIPTION</a:t>
            </a:r>
          </a:p>
        </p:txBody>
      </p:sp>
      <p:sp>
        <p:nvSpPr>
          <p:cNvPr id="27" name="Text Placeholder 5">
            <a:extLst>
              <a:ext uri="{FF2B5EF4-FFF2-40B4-BE49-F238E27FC236}">
                <a16:creationId xmlns:a16="http://schemas.microsoft.com/office/drawing/2014/main" id="{450F5A81-D17B-CC47-A643-2B54EEA87116}"/>
              </a:ext>
            </a:extLst>
          </p:cNvPr>
          <p:cNvSpPr>
            <a:spLocks noGrp="1"/>
          </p:cNvSpPr>
          <p:nvPr>
            <p:ph type="body" sz="quarter" idx="38" hasCustomPrompt="1"/>
          </p:nvPr>
        </p:nvSpPr>
        <p:spPr>
          <a:xfrm>
            <a:off x="2792769" y="4423200"/>
            <a:ext cx="453600" cy="453600"/>
          </a:xfrm>
          <a:prstGeom prst="ellipse">
            <a:avLst/>
          </a:prstGeom>
          <a:solidFill>
            <a:srgbClr val="132F59"/>
          </a:solidFill>
          <a:ln>
            <a:noFill/>
          </a:ln>
        </p:spPr>
        <p:txBody>
          <a:bodyPr wrap="square" lIns="0" tIns="0" rIns="0" bIns="0" anchor="ctr" anchorCtr="1">
            <a:normAutofit/>
          </a:bodyPr>
          <a:lstStyle>
            <a:lvl1pPr marL="0" indent="0" algn="l">
              <a:buNone/>
              <a:defRPr sz="1200" b="1">
                <a:solidFill>
                  <a:schemeClr val="bg1"/>
                </a:solidFill>
                <a:latin typeface="Arial" charset="0"/>
                <a:ea typeface="Arial" charset="0"/>
                <a:cs typeface="Arial" charset="0"/>
              </a:defRPr>
            </a:lvl1pPr>
            <a:lvl2pPr marL="457188" indent="0" algn="l">
              <a:buNone/>
              <a:defRPr/>
            </a:lvl2pPr>
            <a:lvl3pPr marL="914377" indent="0" algn="l">
              <a:buNone/>
              <a:defRPr/>
            </a:lvl3pPr>
            <a:lvl4pPr marL="1371566" indent="0" algn="l">
              <a:buNone/>
              <a:defRPr/>
            </a:lvl4pPr>
            <a:lvl5pPr marL="1828755" indent="0" algn="l">
              <a:buNone/>
              <a:defRPr/>
            </a:lvl5pPr>
          </a:lstStyle>
          <a:p>
            <a:pPr lvl="0"/>
            <a:r>
              <a:rPr lang="en-US" dirty="0"/>
              <a:t>EXT</a:t>
            </a:r>
          </a:p>
        </p:txBody>
      </p:sp>
      <p:sp>
        <p:nvSpPr>
          <p:cNvPr id="29" name="Picture Placeholder 11">
            <a:extLst>
              <a:ext uri="{FF2B5EF4-FFF2-40B4-BE49-F238E27FC236}">
                <a16:creationId xmlns:a16="http://schemas.microsoft.com/office/drawing/2014/main" id="{4BDEF94F-2ECD-E941-9267-E66992D71641}"/>
              </a:ext>
            </a:extLst>
          </p:cNvPr>
          <p:cNvSpPr>
            <a:spLocks noGrp="1" noChangeAspect="1"/>
          </p:cNvSpPr>
          <p:nvPr>
            <p:ph type="pic" sz="quarter" idx="17" hasCustomPrompt="1"/>
          </p:nvPr>
        </p:nvSpPr>
        <p:spPr>
          <a:xfrm>
            <a:off x="250825"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P1</a:t>
            </a:r>
          </a:p>
        </p:txBody>
      </p:sp>
      <p:sp>
        <p:nvSpPr>
          <p:cNvPr id="30" name="Picture Placeholder 11">
            <a:extLst>
              <a:ext uri="{FF2B5EF4-FFF2-40B4-BE49-F238E27FC236}">
                <a16:creationId xmlns:a16="http://schemas.microsoft.com/office/drawing/2014/main" id="{C0CC4EEB-73AA-7D41-B52B-C4487D5E88AD}"/>
              </a:ext>
            </a:extLst>
          </p:cNvPr>
          <p:cNvSpPr>
            <a:spLocks noGrp="1" noChangeAspect="1"/>
          </p:cNvSpPr>
          <p:nvPr>
            <p:ph type="pic" sz="quarter" idx="18" hasCustomPrompt="1"/>
          </p:nvPr>
        </p:nvSpPr>
        <p:spPr>
          <a:xfrm>
            <a:off x="534284"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I1</a:t>
            </a:r>
          </a:p>
        </p:txBody>
      </p:sp>
      <p:sp>
        <p:nvSpPr>
          <p:cNvPr id="31" name="Picture Placeholder 11">
            <a:extLst>
              <a:ext uri="{FF2B5EF4-FFF2-40B4-BE49-F238E27FC236}">
                <a16:creationId xmlns:a16="http://schemas.microsoft.com/office/drawing/2014/main" id="{EC39E39D-F8D8-5B48-B5ED-BECE41557B68}"/>
              </a:ext>
            </a:extLst>
          </p:cNvPr>
          <p:cNvSpPr>
            <a:spLocks noGrp="1" noChangeAspect="1"/>
          </p:cNvSpPr>
          <p:nvPr>
            <p:ph type="pic" sz="quarter" idx="23" hasCustomPrompt="1"/>
          </p:nvPr>
        </p:nvSpPr>
        <p:spPr>
          <a:xfrm>
            <a:off x="75692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P2</a:t>
            </a:r>
          </a:p>
        </p:txBody>
      </p:sp>
      <p:sp>
        <p:nvSpPr>
          <p:cNvPr id="32" name="Picture Placeholder 11">
            <a:extLst>
              <a:ext uri="{FF2B5EF4-FFF2-40B4-BE49-F238E27FC236}">
                <a16:creationId xmlns:a16="http://schemas.microsoft.com/office/drawing/2014/main" id="{8D89A9B7-713D-5A4E-81C3-245120524005}"/>
              </a:ext>
            </a:extLst>
          </p:cNvPr>
          <p:cNvSpPr>
            <a:spLocks noGrp="1" noChangeAspect="1"/>
          </p:cNvSpPr>
          <p:nvPr>
            <p:ph type="pic" sz="quarter" idx="24" hasCustomPrompt="1"/>
          </p:nvPr>
        </p:nvSpPr>
        <p:spPr>
          <a:xfrm>
            <a:off x="104038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I2</a:t>
            </a:r>
          </a:p>
        </p:txBody>
      </p:sp>
      <p:sp>
        <p:nvSpPr>
          <p:cNvPr id="34" name="Picture Placeholder 11">
            <a:extLst>
              <a:ext uri="{FF2B5EF4-FFF2-40B4-BE49-F238E27FC236}">
                <a16:creationId xmlns:a16="http://schemas.microsoft.com/office/drawing/2014/main" id="{01B77D7E-0E74-5E47-A113-6C648D1D0D7D}"/>
              </a:ext>
            </a:extLst>
          </p:cNvPr>
          <p:cNvSpPr>
            <a:spLocks noGrp="1" noChangeAspect="1"/>
          </p:cNvSpPr>
          <p:nvPr>
            <p:ph type="pic" sz="quarter" idx="26" hasCustomPrompt="1"/>
          </p:nvPr>
        </p:nvSpPr>
        <p:spPr>
          <a:xfrm>
            <a:off x="126579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P3</a:t>
            </a:r>
          </a:p>
        </p:txBody>
      </p:sp>
      <p:sp>
        <p:nvSpPr>
          <p:cNvPr id="35" name="Picture Placeholder 11">
            <a:extLst>
              <a:ext uri="{FF2B5EF4-FFF2-40B4-BE49-F238E27FC236}">
                <a16:creationId xmlns:a16="http://schemas.microsoft.com/office/drawing/2014/main" id="{DA245442-D622-2F4A-8930-5E69CF3B35FA}"/>
              </a:ext>
            </a:extLst>
          </p:cNvPr>
          <p:cNvSpPr>
            <a:spLocks noGrp="1" noChangeAspect="1"/>
          </p:cNvSpPr>
          <p:nvPr>
            <p:ph type="pic" sz="quarter" idx="27" hasCustomPrompt="1"/>
          </p:nvPr>
        </p:nvSpPr>
        <p:spPr>
          <a:xfrm>
            <a:off x="154925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I3</a:t>
            </a:r>
          </a:p>
        </p:txBody>
      </p:sp>
      <p:sp>
        <p:nvSpPr>
          <p:cNvPr id="36" name="Picture Placeholder 11">
            <a:extLst>
              <a:ext uri="{FF2B5EF4-FFF2-40B4-BE49-F238E27FC236}">
                <a16:creationId xmlns:a16="http://schemas.microsoft.com/office/drawing/2014/main" id="{85C5748D-0910-8945-B50A-3CD6834A7D35}"/>
              </a:ext>
            </a:extLst>
          </p:cNvPr>
          <p:cNvSpPr>
            <a:spLocks noGrp="1" noChangeAspect="1"/>
          </p:cNvSpPr>
          <p:nvPr>
            <p:ph type="pic" sz="quarter" idx="29" hasCustomPrompt="1"/>
          </p:nvPr>
        </p:nvSpPr>
        <p:spPr>
          <a:xfrm>
            <a:off x="1775157"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P4</a:t>
            </a:r>
          </a:p>
        </p:txBody>
      </p:sp>
      <p:sp>
        <p:nvSpPr>
          <p:cNvPr id="38" name="Picture Placeholder 11">
            <a:extLst>
              <a:ext uri="{FF2B5EF4-FFF2-40B4-BE49-F238E27FC236}">
                <a16:creationId xmlns:a16="http://schemas.microsoft.com/office/drawing/2014/main" id="{CC200A33-3049-5D4E-9417-C9891F2F3BFF}"/>
              </a:ext>
            </a:extLst>
          </p:cNvPr>
          <p:cNvSpPr>
            <a:spLocks noGrp="1" noChangeAspect="1"/>
          </p:cNvSpPr>
          <p:nvPr>
            <p:ph type="pic" sz="quarter" idx="30" hasCustomPrompt="1"/>
          </p:nvPr>
        </p:nvSpPr>
        <p:spPr>
          <a:xfrm>
            <a:off x="2058616"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I4</a:t>
            </a:r>
          </a:p>
        </p:txBody>
      </p:sp>
      <p:sp>
        <p:nvSpPr>
          <p:cNvPr id="39" name="Picture Placeholder 11">
            <a:extLst>
              <a:ext uri="{FF2B5EF4-FFF2-40B4-BE49-F238E27FC236}">
                <a16:creationId xmlns:a16="http://schemas.microsoft.com/office/drawing/2014/main" id="{240BE4F7-35D4-DA4F-91AA-B9BBA6BEE62E}"/>
              </a:ext>
            </a:extLst>
          </p:cNvPr>
          <p:cNvSpPr>
            <a:spLocks noGrp="1" noChangeAspect="1"/>
          </p:cNvSpPr>
          <p:nvPr>
            <p:ph type="pic" sz="quarter" idx="32" hasCustomPrompt="1"/>
          </p:nvPr>
        </p:nvSpPr>
        <p:spPr>
          <a:xfrm>
            <a:off x="2284523"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P5</a:t>
            </a:r>
          </a:p>
        </p:txBody>
      </p:sp>
      <p:sp>
        <p:nvSpPr>
          <p:cNvPr id="40" name="Picture Placeholder 11">
            <a:extLst>
              <a:ext uri="{FF2B5EF4-FFF2-40B4-BE49-F238E27FC236}">
                <a16:creationId xmlns:a16="http://schemas.microsoft.com/office/drawing/2014/main" id="{8F524FF4-2E69-D845-BD04-3D43819F02C7}"/>
              </a:ext>
            </a:extLst>
          </p:cNvPr>
          <p:cNvSpPr>
            <a:spLocks noGrp="1" noChangeAspect="1"/>
          </p:cNvSpPr>
          <p:nvPr>
            <p:ph type="pic" sz="quarter" idx="33" hasCustomPrompt="1"/>
          </p:nvPr>
        </p:nvSpPr>
        <p:spPr>
          <a:xfrm>
            <a:off x="2567982"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I5</a:t>
            </a:r>
          </a:p>
        </p:txBody>
      </p:sp>
      <p:sp>
        <p:nvSpPr>
          <p:cNvPr id="42" name="Picture Placeholder 11">
            <a:extLst>
              <a:ext uri="{FF2B5EF4-FFF2-40B4-BE49-F238E27FC236}">
                <a16:creationId xmlns:a16="http://schemas.microsoft.com/office/drawing/2014/main" id="{77BC7B30-DE61-3C4E-AED3-381109186494}"/>
              </a:ext>
            </a:extLst>
          </p:cNvPr>
          <p:cNvSpPr>
            <a:spLocks noGrp="1" noChangeAspect="1"/>
          </p:cNvSpPr>
          <p:nvPr>
            <p:ph type="pic" sz="quarter" idx="46" hasCustomPrompt="1"/>
          </p:nvPr>
        </p:nvSpPr>
        <p:spPr>
          <a:xfrm>
            <a:off x="8438682" y="4453771"/>
            <a:ext cx="451815" cy="451814"/>
          </a:xfrm>
          <a:prstGeom prst="roundRect">
            <a:avLst/>
          </a:prstGeom>
          <a:noFill/>
        </p:spPr>
        <p:txBody>
          <a:bodyPr wrap="squar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LOGO</a:t>
            </a:r>
          </a:p>
        </p:txBody>
      </p:sp>
      <p:sp>
        <p:nvSpPr>
          <p:cNvPr id="43" name="Picture Placeholder 11">
            <a:extLst>
              <a:ext uri="{FF2B5EF4-FFF2-40B4-BE49-F238E27FC236}">
                <a16:creationId xmlns:a16="http://schemas.microsoft.com/office/drawing/2014/main" id="{7C0660FD-0ADE-CD43-A25D-F115AC9F5211}"/>
              </a:ext>
            </a:extLst>
          </p:cNvPr>
          <p:cNvSpPr>
            <a:spLocks noGrp="1" noChangeAspect="1"/>
          </p:cNvSpPr>
          <p:nvPr>
            <p:ph type="pic" sz="quarter" idx="35" hasCustomPrompt="1"/>
          </p:nvPr>
        </p:nvSpPr>
        <p:spPr>
          <a:xfrm>
            <a:off x="2793889"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P6</a:t>
            </a:r>
          </a:p>
        </p:txBody>
      </p:sp>
      <p:sp>
        <p:nvSpPr>
          <p:cNvPr id="44" name="Picture Placeholder 11">
            <a:extLst>
              <a:ext uri="{FF2B5EF4-FFF2-40B4-BE49-F238E27FC236}">
                <a16:creationId xmlns:a16="http://schemas.microsoft.com/office/drawing/2014/main" id="{B20DBC1F-C92A-184C-81DE-4E4BFEFE8544}"/>
              </a:ext>
            </a:extLst>
          </p:cNvPr>
          <p:cNvSpPr>
            <a:spLocks noGrp="1" noChangeAspect="1"/>
          </p:cNvSpPr>
          <p:nvPr>
            <p:ph type="pic" sz="quarter" idx="36" hasCustomPrompt="1"/>
          </p:nvPr>
        </p:nvSpPr>
        <p:spPr>
          <a:xfrm>
            <a:off x="3077348"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I6</a:t>
            </a:r>
          </a:p>
        </p:txBody>
      </p:sp>
      <p:sp>
        <p:nvSpPr>
          <p:cNvPr id="45" name="Text Placeholder 51">
            <a:extLst>
              <a:ext uri="{FF2B5EF4-FFF2-40B4-BE49-F238E27FC236}">
                <a16:creationId xmlns:a16="http://schemas.microsoft.com/office/drawing/2014/main" id="{F65C4FEB-CE3E-4F4E-BBE5-1DB85B10F56E}"/>
              </a:ext>
            </a:extLst>
          </p:cNvPr>
          <p:cNvSpPr>
            <a:spLocks noGrp="1"/>
          </p:cNvSpPr>
          <p:nvPr>
            <p:ph type="body" sz="quarter" idx="10" hasCustomPrompt="1"/>
          </p:nvPr>
        </p:nvSpPr>
        <p:spPr>
          <a:xfrm>
            <a:off x="251619" y="771502"/>
            <a:ext cx="8209556" cy="432048"/>
          </a:xfrm>
          <a:prstGeom prst="rect">
            <a:avLst/>
          </a:prstGeom>
        </p:spPr>
        <p:txBody>
          <a:bodyPr wrap="square" lIns="0" tIns="0" rIns="0" bIns="0" anchor="ctr" anchorCtr="0">
            <a:normAutofit/>
          </a:bodyPr>
          <a:lstStyle>
            <a:lvl1pPr marL="0" indent="0" algn="l">
              <a:buFont typeface="Arial" charset="0"/>
              <a:buNone/>
              <a:defRPr sz="2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WIDGET_NAME</a:t>
            </a:r>
          </a:p>
        </p:txBody>
      </p:sp>
      <p:sp>
        <p:nvSpPr>
          <p:cNvPr id="47" name="Picture Placeholder 11">
            <a:extLst>
              <a:ext uri="{FF2B5EF4-FFF2-40B4-BE49-F238E27FC236}">
                <a16:creationId xmlns:a16="http://schemas.microsoft.com/office/drawing/2014/main" id="{215C99DA-94F3-C24F-AA3C-95E94264BF05}"/>
              </a:ext>
            </a:extLst>
          </p:cNvPr>
          <p:cNvSpPr>
            <a:spLocks noGrp="1" noChangeAspect="1"/>
          </p:cNvSpPr>
          <p:nvPr>
            <p:ph type="pic" sz="quarter" idx="39" hasCustomPrompt="1"/>
          </p:nvPr>
        </p:nvSpPr>
        <p:spPr>
          <a:xfrm>
            <a:off x="8461988" y="771502"/>
            <a:ext cx="432000" cy="432000"/>
          </a:xfrm>
          <a:prstGeom prst="rect">
            <a:avLst/>
          </a:prstGeom>
          <a:noFill/>
        </p:spPr>
        <p:txBody>
          <a:bodyPr wrap="non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a:t>WIDGET_ICON</a:t>
            </a:r>
            <a:endParaRPr lang="en-US" dirty="0"/>
          </a:p>
        </p:txBody>
      </p:sp>
      <p:sp>
        <p:nvSpPr>
          <p:cNvPr id="49" name="Text Placeholder 51">
            <a:extLst>
              <a:ext uri="{FF2B5EF4-FFF2-40B4-BE49-F238E27FC236}">
                <a16:creationId xmlns:a16="http://schemas.microsoft.com/office/drawing/2014/main" id="{E481FC35-D5EC-5947-87EB-4701BCBA3148}"/>
              </a:ext>
            </a:extLst>
          </p:cNvPr>
          <p:cNvSpPr>
            <a:spLocks noGrp="1"/>
          </p:cNvSpPr>
          <p:nvPr>
            <p:ph type="body" sz="quarter" idx="28" hasCustomPrompt="1"/>
          </p:nvPr>
        </p:nvSpPr>
        <p:spPr>
          <a:xfrm>
            <a:off x="250825" y="4499658"/>
            <a:ext cx="8187857" cy="360040"/>
          </a:xfrm>
          <a:prstGeom prst="rect">
            <a:avLst/>
          </a:prstGeom>
        </p:spPr>
        <p:txBody>
          <a:bodyPr wrap="square" lIns="0" tIns="0" rIns="0" bIns="0" anchor="b"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2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SOURCE_NAMES</a:t>
            </a:r>
          </a:p>
        </p:txBody>
      </p:sp>
      <p:sp>
        <p:nvSpPr>
          <p:cNvPr id="26" name="Text Placeholder 51">
            <a:extLst>
              <a:ext uri="{FF2B5EF4-FFF2-40B4-BE49-F238E27FC236}">
                <a16:creationId xmlns:a16="http://schemas.microsoft.com/office/drawing/2014/main" id="{4CCB8F3D-0D6A-014E-9887-AB851447E432}"/>
              </a:ext>
            </a:extLst>
          </p:cNvPr>
          <p:cNvSpPr>
            <a:spLocks noGrp="1"/>
          </p:cNvSpPr>
          <p:nvPr>
            <p:ph type="body" sz="quarter" idx="11" hasCustomPrompt="1"/>
          </p:nvPr>
        </p:nvSpPr>
        <p:spPr>
          <a:xfrm>
            <a:off x="251619" y="267038"/>
            <a:ext cx="5760541" cy="360496"/>
          </a:xfrm>
          <a:prstGeom prst="rect">
            <a:avLst/>
          </a:prstGeom>
        </p:spPr>
        <p:txBody>
          <a:bodyPr wrap="square" lIns="0" tIns="0" rIns="0" bIns="0" anchor="t" anchorCtr="0">
            <a:normAutofit/>
          </a:bodyPr>
          <a:lstStyle>
            <a:lvl1pPr marL="0" indent="0" algn="l">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BOARD_TITLE</a:t>
            </a:r>
          </a:p>
        </p:txBody>
      </p:sp>
      <p:sp>
        <p:nvSpPr>
          <p:cNvPr id="28" name="Text Placeholder 51">
            <a:extLst>
              <a:ext uri="{FF2B5EF4-FFF2-40B4-BE49-F238E27FC236}">
                <a16:creationId xmlns:a16="http://schemas.microsoft.com/office/drawing/2014/main" id="{B62E1218-BCB4-C248-901A-52023C023E6C}"/>
              </a:ext>
            </a:extLst>
          </p:cNvPr>
          <p:cNvSpPr>
            <a:spLocks noGrp="1"/>
          </p:cNvSpPr>
          <p:nvPr>
            <p:ph type="body" sz="quarter" idx="40" hasCustomPrompt="1"/>
          </p:nvPr>
        </p:nvSpPr>
        <p:spPr>
          <a:xfrm>
            <a:off x="6012159" y="268288"/>
            <a:ext cx="2881015" cy="359198"/>
          </a:xfrm>
          <a:prstGeom prst="rect">
            <a:avLst/>
          </a:prstGeom>
        </p:spPr>
        <p:txBody>
          <a:bodyPr wrap="square" lIns="0" tIns="0" rIns="0" bIns="0" anchor="t" anchorCtr="0">
            <a:normAutofit/>
          </a:bodyPr>
          <a:lstStyle>
            <a:lvl1pPr marL="0" indent="0" algn="r">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EXPORT_DATE</a:t>
            </a:r>
          </a:p>
        </p:txBody>
      </p:sp>
    </p:spTree>
    <p:extLst>
      <p:ext uri="{BB962C8B-B14F-4D97-AF65-F5344CB8AC3E}">
        <p14:creationId xmlns:p14="http://schemas.microsoft.com/office/powerpoint/2010/main" val="251339625"/>
      </p:ext>
    </p:extLst>
  </p:cSld>
  <p:clrMapOvr>
    <a:masterClrMapping/>
  </p:clrMapOvr>
  <p:extLst>
    <p:ext uri="{DCECCB84-F9BA-43D5-87BE-67443E8EF086}">
      <p15:sldGuideLst xmlns:p15="http://schemas.microsoft.com/office/powerpoint/2012/main">
        <p15:guide id="1" orient="horz">
          <p15:clr>
            <a:srgbClr val="FBAE40"/>
          </p15:clr>
        </p15:guide>
        <p15:guide id="2" pos="158">
          <p15:clr>
            <a:srgbClr val="FBAE40"/>
          </p15:clr>
        </p15:guide>
        <p15:guide id="3" pos="5760">
          <p15:clr>
            <a:srgbClr val="FBAE40"/>
          </p15:clr>
        </p15:guide>
        <p15:guide id="4">
          <p15:clr>
            <a:srgbClr val="FBAE40"/>
          </p15:clr>
        </p15:guide>
        <p15:guide id="5" pos="5602">
          <p15:clr>
            <a:srgbClr val="FBAE40"/>
          </p15:clr>
        </p15:guide>
        <p15:guide id="6" orient="horz" pos="3240">
          <p15:clr>
            <a:srgbClr val="FBAE40"/>
          </p15:clr>
        </p15:guide>
        <p15:guide id="7" orient="horz" pos="169">
          <p15:clr>
            <a:srgbClr val="FBAE40"/>
          </p15:clr>
        </p15:guide>
        <p15:guide id="8" orient="horz" pos="30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3" name="Straight Connector 2"/>
          <p:cNvCxnSpPr/>
          <p:nvPr userDrawn="1"/>
        </p:nvCxnSpPr>
        <p:spPr>
          <a:xfrm>
            <a:off x="0" y="627534"/>
            <a:ext cx="9144000" cy="0"/>
          </a:xfrm>
          <a:prstGeom prst="line">
            <a:avLst/>
          </a:prstGeom>
          <a:ln w="7620" cmpd="sng">
            <a:solidFill>
              <a:srgbClr val="D6D6D6"/>
            </a:solidFill>
          </a:ln>
        </p:spPr>
        <p:style>
          <a:lnRef idx="1">
            <a:schemeClr val="accent1"/>
          </a:lnRef>
          <a:fillRef idx="0">
            <a:schemeClr val="accent1"/>
          </a:fillRef>
          <a:effectRef idx="0">
            <a:schemeClr val="accent1"/>
          </a:effectRef>
          <a:fontRef idx="minor">
            <a:schemeClr val="tx1"/>
          </a:fontRef>
        </p:style>
      </p:cxnSp>
      <p:sp>
        <p:nvSpPr>
          <p:cNvPr id="25" name="Text Placeholder 51"/>
          <p:cNvSpPr>
            <a:spLocks noGrp="1"/>
          </p:cNvSpPr>
          <p:nvPr>
            <p:ph type="body" sz="quarter" idx="41" hasCustomPrompt="1"/>
          </p:nvPr>
        </p:nvSpPr>
        <p:spPr>
          <a:xfrm>
            <a:off x="682547" y="1833907"/>
            <a:ext cx="3600000" cy="360040"/>
          </a:xfrm>
          <a:prstGeom prst="rect">
            <a:avLst/>
          </a:prstGeom>
        </p:spPr>
        <p:txBody>
          <a:bodyPr wrap="square" lIns="0" tIns="0" rIns="0" bIns="0" anchor="ctr" anchorCtr="0">
            <a:normAutofit/>
          </a:bodyPr>
          <a:lstStyle>
            <a:lvl1pPr marL="0" indent="0" algn="l">
              <a:buFont typeface="Arial" charset="0"/>
              <a:buNone/>
              <a:defRPr sz="24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COMPARISON_NO_1</a:t>
            </a:r>
          </a:p>
        </p:txBody>
      </p:sp>
      <p:sp>
        <p:nvSpPr>
          <p:cNvPr id="28" name="Text Placeholder 51"/>
          <p:cNvSpPr>
            <a:spLocks noGrp="1"/>
          </p:cNvSpPr>
          <p:nvPr>
            <p:ph type="body" sz="quarter" idx="19" hasCustomPrompt="1"/>
          </p:nvPr>
        </p:nvSpPr>
        <p:spPr>
          <a:xfrm>
            <a:off x="682547" y="1473867"/>
            <a:ext cx="3600400" cy="360040"/>
          </a:xfrm>
          <a:prstGeom prst="rect">
            <a:avLst/>
          </a:prstGeom>
        </p:spPr>
        <p:txBody>
          <a:bodyPr wrap="square" lIns="0" tIns="0" rIns="0" bIns="0" anchor="ctr" anchorCtr="0">
            <a:normAutofit/>
          </a:bodyPr>
          <a:lstStyle>
            <a:lvl1pPr marL="0" indent="0" algn="l">
              <a:buFont typeface="Arial" charset="0"/>
              <a:buNone/>
              <a:defRPr sz="20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COMPARISON_DATA_1</a:t>
            </a:r>
          </a:p>
        </p:txBody>
      </p:sp>
      <p:sp>
        <p:nvSpPr>
          <p:cNvPr id="30" name="Text Placeholder 51"/>
          <p:cNvSpPr>
            <a:spLocks noGrp="1"/>
          </p:cNvSpPr>
          <p:nvPr>
            <p:ph type="body" sz="quarter" idx="43" hasCustomPrompt="1"/>
          </p:nvPr>
        </p:nvSpPr>
        <p:spPr>
          <a:xfrm>
            <a:off x="682147" y="2193947"/>
            <a:ext cx="3600400" cy="360040"/>
          </a:xfrm>
          <a:prstGeom prst="rect">
            <a:avLst/>
          </a:prstGeom>
        </p:spPr>
        <p:txBody>
          <a:bodyPr wrap="square" lIns="0" tIns="0" rIns="0" bIns="0" anchor="t" anchorCtr="0">
            <a:normAutofit/>
          </a:bodyPr>
          <a:lstStyle>
            <a:lvl1pPr marL="0" indent="0" algn="l">
              <a:buFont typeface="Arial" charset="0"/>
              <a:buNone/>
              <a:defRPr sz="1400" b="1" i="0" baseline="0">
                <a:solidFill>
                  <a:srgbClr val="514C4D"/>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a:t>COMPARISON_METRIC_1</a:t>
            </a:r>
            <a:endParaRPr lang="en-US" dirty="0"/>
          </a:p>
        </p:txBody>
      </p:sp>
      <p:sp>
        <p:nvSpPr>
          <p:cNvPr id="31" name="Text Placeholder 51"/>
          <p:cNvSpPr>
            <a:spLocks noGrp="1"/>
          </p:cNvSpPr>
          <p:nvPr>
            <p:ph type="body" sz="quarter" idx="44" hasCustomPrompt="1"/>
          </p:nvPr>
        </p:nvSpPr>
        <p:spPr>
          <a:xfrm>
            <a:off x="682147" y="3073723"/>
            <a:ext cx="3600000" cy="360040"/>
          </a:xfrm>
          <a:prstGeom prst="rect">
            <a:avLst/>
          </a:prstGeom>
        </p:spPr>
        <p:txBody>
          <a:bodyPr wrap="square" lIns="0" tIns="0" rIns="0" bIns="0" anchor="ctr" anchorCtr="0">
            <a:normAutofit/>
          </a:bodyPr>
          <a:lstStyle>
            <a:lvl1pPr marL="0" indent="0" algn="l">
              <a:buFont typeface="Arial" charset="0"/>
              <a:buNone/>
              <a:defRPr sz="24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COMPARISON_NO_3</a:t>
            </a:r>
          </a:p>
        </p:txBody>
      </p:sp>
      <p:sp>
        <p:nvSpPr>
          <p:cNvPr id="32" name="Text Placeholder 51"/>
          <p:cNvSpPr>
            <a:spLocks noGrp="1"/>
          </p:cNvSpPr>
          <p:nvPr>
            <p:ph type="body" sz="quarter" idx="45" hasCustomPrompt="1"/>
          </p:nvPr>
        </p:nvSpPr>
        <p:spPr>
          <a:xfrm>
            <a:off x="682147" y="2713683"/>
            <a:ext cx="3600400" cy="360040"/>
          </a:xfrm>
          <a:prstGeom prst="rect">
            <a:avLst/>
          </a:prstGeom>
        </p:spPr>
        <p:txBody>
          <a:bodyPr wrap="square" lIns="0" tIns="0" rIns="0" bIns="0" anchor="ctr" anchorCtr="0">
            <a:normAutofit/>
          </a:bodyPr>
          <a:lstStyle>
            <a:lvl1pPr marL="0" indent="0" algn="l">
              <a:buFont typeface="Arial" charset="0"/>
              <a:buNone/>
              <a:defRPr sz="20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COMPARISON_DATA_3</a:t>
            </a:r>
          </a:p>
        </p:txBody>
      </p:sp>
      <p:sp>
        <p:nvSpPr>
          <p:cNvPr id="35" name="Text Placeholder 51"/>
          <p:cNvSpPr>
            <a:spLocks noGrp="1"/>
          </p:cNvSpPr>
          <p:nvPr>
            <p:ph type="body" sz="quarter" idx="47" hasCustomPrompt="1"/>
          </p:nvPr>
        </p:nvSpPr>
        <p:spPr>
          <a:xfrm>
            <a:off x="681747" y="3433763"/>
            <a:ext cx="3600400" cy="360040"/>
          </a:xfrm>
          <a:prstGeom prst="rect">
            <a:avLst/>
          </a:prstGeom>
        </p:spPr>
        <p:txBody>
          <a:bodyPr wrap="square" lIns="0" tIns="0" rIns="0" bIns="0" anchor="t" anchorCtr="0">
            <a:normAutofit/>
          </a:bodyPr>
          <a:lstStyle>
            <a:lvl1pPr marL="0" indent="0" algn="l">
              <a:buFont typeface="Arial" charset="0"/>
              <a:buNone/>
              <a:defRPr sz="1400" b="1" i="0" baseline="0">
                <a:solidFill>
                  <a:srgbClr val="514C4D"/>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COMPARISON_METRIC_3</a:t>
            </a:r>
          </a:p>
        </p:txBody>
      </p:sp>
      <p:sp>
        <p:nvSpPr>
          <p:cNvPr id="36" name="Text Placeholder 51"/>
          <p:cNvSpPr>
            <a:spLocks noGrp="1"/>
          </p:cNvSpPr>
          <p:nvPr>
            <p:ph type="body" sz="quarter" idx="48" hasCustomPrompt="1"/>
          </p:nvPr>
        </p:nvSpPr>
        <p:spPr>
          <a:xfrm>
            <a:off x="5290098" y="1833907"/>
            <a:ext cx="3600000" cy="360040"/>
          </a:xfrm>
          <a:prstGeom prst="rect">
            <a:avLst/>
          </a:prstGeom>
        </p:spPr>
        <p:txBody>
          <a:bodyPr wrap="square" lIns="0" tIns="0" rIns="0" bIns="0" anchor="ctr" anchorCtr="0">
            <a:normAutofit/>
          </a:bodyPr>
          <a:lstStyle>
            <a:lvl1pPr marL="0" indent="0" algn="l">
              <a:buFont typeface="Arial" charset="0"/>
              <a:buNone/>
              <a:defRPr sz="24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COMPARISON_NO_2</a:t>
            </a:r>
          </a:p>
        </p:txBody>
      </p:sp>
      <p:sp>
        <p:nvSpPr>
          <p:cNvPr id="38" name="Text Placeholder 51"/>
          <p:cNvSpPr>
            <a:spLocks noGrp="1"/>
          </p:cNvSpPr>
          <p:nvPr>
            <p:ph type="body" sz="quarter" idx="49" hasCustomPrompt="1"/>
          </p:nvPr>
        </p:nvSpPr>
        <p:spPr>
          <a:xfrm>
            <a:off x="5290098" y="1473867"/>
            <a:ext cx="3600400" cy="360040"/>
          </a:xfrm>
          <a:prstGeom prst="rect">
            <a:avLst/>
          </a:prstGeom>
        </p:spPr>
        <p:txBody>
          <a:bodyPr wrap="square" lIns="0" tIns="0" rIns="0" bIns="0" anchor="ctr" anchorCtr="0">
            <a:normAutofit/>
          </a:bodyPr>
          <a:lstStyle>
            <a:lvl1pPr marL="0" indent="0" algn="l">
              <a:buFont typeface="Arial" charset="0"/>
              <a:buNone/>
              <a:defRPr sz="20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COMPARISON_DATA_2</a:t>
            </a:r>
          </a:p>
        </p:txBody>
      </p:sp>
      <p:sp>
        <p:nvSpPr>
          <p:cNvPr id="40" name="Text Placeholder 51"/>
          <p:cNvSpPr>
            <a:spLocks noGrp="1"/>
          </p:cNvSpPr>
          <p:nvPr>
            <p:ph type="body" sz="quarter" idx="51" hasCustomPrompt="1"/>
          </p:nvPr>
        </p:nvSpPr>
        <p:spPr>
          <a:xfrm>
            <a:off x="5289698" y="2193947"/>
            <a:ext cx="3600400" cy="360040"/>
          </a:xfrm>
          <a:prstGeom prst="rect">
            <a:avLst/>
          </a:prstGeom>
        </p:spPr>
        <p:txBody>
          <a:bodyPr wrap="square" lIns="0" tIns="0" rIns="0" bIns="0" anchor="t" anchorCtr="0">
            <a:normAutofit/>
          </a:bodyPr>
          <a:lstStyle>
            <a:lvl1pPr marL="0" indent="0" algn="l">
              <a:buFont typeface="Arial" charset="0"/>
              <a:buNone/>
              <a:defRPr sz="1400" b="1" i="0" baseline="0">
                <a:solidFill>
                  <a:srgbClr val="514C4D"/>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COMPARISON_METRIC_2</a:t>
            </a:r>
          </a:p>
        </p:txBody>
      </p:sp>
      <p:sp>
        <p:nvSpPr>
          <p:cNvPr id="41" name="Text Placeholder 51"/>
          <p:cNvSpPr>
            <a:spLocks noGrp="1"/>
          </p:cNvSpPr>
          <p:nvPr>
            <p:ph type="body" sz="quarter" idx="52" hasCustomPrompt="1"/>
          </p:nvPr>
        </p:nvSpPr>
        <p:spPr>
          <a:xfrm>
            <a:off x="5289698" y="3073723"/>
            <a:ext cx="3600000" cy="360040"/>
          </a:xfrm>
          <a:prstGeom prst="rect">
            <a:avLst/>
          </a:prstGeom>
        </p:spPr>
        <p:txBody>
          <a:bodyPr wrap="square" lIns="0" tIns="0" rIns="0" bIns="0" anchor="ctr" anchorCtr="0">
            <a:normAutofit/>
          </a:bodyPr>
          <a:lstStyle>
            <a:lvl1pPr marL="0" indent="0" algn="l">
              <a:buFont typeface="Arial" charset="0"/>
              <a:buNone/>
              <a:defRPr sz="24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COMPARISON_NO_4</a:t>
            </a:r>
          </a:p>
        </p:txBody>
      </p:sp>
      <p:sp>
        <p:nvSpPr>
          <p:cNvPr id="42" name="Text Placeholder 51"/>
          <p:cNvSpPr>
            <a:spLocks noGrp="1"/>
          </p:cNvSpPr>
          <p:nvPr>
            <p:ph type="body" sz="quarter" idx="53" hasCustomPrompt="1"/>
          </p:nvPr>
        </p:nvSpPr>
        <p:spPr>
          <a:xfrm>
            <a:off x="5289698" y="2713683"/>
            <a:ext cx="3600400" cy="360040"/>
          </a:xfrm>
          <a:prstGeom prst="rect">
            <a:avLst/>
          </a:prstGeom>
        </p:spPr>
        <p:txBody>
          <a:bodyPr wrap="square" lIns="0" tIns="0" rIns="0" bIns="0" anchor="ctr" anchorCtr="0">
            <a:normAutofit/>
          </a:bodyPr>
          <a:lstStyle>
            <a:lvl1pPr marL="0" indent="0" algn="l">
              <a:buFont typeface="Arial" charset="0"/>
              <a:buNone/>
              <a:defRPr sz="20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COMPARISON_DATA_4</a:t>
            </a:r>
          </a:p>
        </p:txBody>
      </p:sp>
      <p:sp>
        <p:nvSpPr>
          <p:cNvPr id="44" name="Text Placeholder 51"/>
          <p:cNvSpPr>
            <a:spLocks noGrp="1"/>
          </p:cNvSpPr>
          <p:nvPr>
            <p:ph type="body" sz="quarter" idx="55" hasCustomPrompt="1"/>
          </p:nvPr>
        </p:nvSpPr>
        <p:spPr>
          <a:xfrm>
            <a:off x="5289298" y="3433763"/>
            <a:ext cx="3600400" cy="360040"/>
          </a:xfrm>
          <a:prstGeom prst="rect">
            <a:avLst/>
          </a:prstGeom>
        </p:spPr>
        <p:txBody>
          <a:bodyPr wrap="square" lIns="0" tIns="0" rIns="0" bIns="0" anchor="t" anchorCtr="0">
            <a:normAutofit/>
          </a:bodyPr>
          <a:lstStyle>
            <a:lvl1pPr marL="0" indent="0" algn="l">
              <a:buFont typeface="Arial" charset="0"/>
              <a:buNone/>
              <a:defRPr sz="1400" b="1" i="0" baseline="0">
                <a:solidFill>
                  <a:srgbClr val="514C4D"/>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COMPARISON_METRIC_4</a:t>
            </a:r>
          </a:p>
        </p:txBody>
      </p:sp>
      <p:sp>
        <p:nvSpPr>
          <p:cNvPr id="4" name="Text Placeholder 3"/>
          <p:cNvSpPr>
            <a:spLocks noGrp="1"/>
          </p:cNvSpPr>
          <p:nvPr>
            <p:ph type="body" sz="quarter" idx="56" hasCustomPrompt="1"/>
          </p:nvPr>
        </p:nvSpPr>
        <p:spPr>
          <a:xfrm>
            <a:off x="252000" y="1474010"/>
            <a:ext cx="360000" cy="363545"/>
          </a:xfrm>
          <a:prstGeom prst="ellipse">
            <a:avLst/>
          </a:prstGeom>
          <a:solidFill>
            <a:srgbClr val="132F59"/>
          </a:solidFill>
        </p:spPr>
        <p:txBody>
          <a:bodyPr wrap="square" lIns="0" tIns="0" rIns="0" bIns="0" anchor="ctr" anchorCtr="1">
            <a:normAutofit/>
          </a:bodyPr>
          <a:lstStyle>
            <a:lvl1pPr marL="0" indent="0" algn="l">
              <a:buNone/>
              <a:defRPr sz="60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B1</a:t>
            </a:r>
          </a:p>
        </p:txBody>
      </p:sp>
      <p:sp>
        <p:nvSpPr>
          <p:cNvPr id="45" name="Text Placeholder 3"/>
          <p:cNvSpPr>
            <a:spLocks noGrp="1"/>
          </p:cNvSpPr>
          <p:nvPr>
            <p:ph type="body" sz="quarter" idx="57" hasCustomPrompt="1"/>
          </p:nvPr>
        </p:nvSpPr>
        <p:spPr>
          <a:xfrm>
            <a:off x="252000" y="2712410"/>
            <a:ext cx="360000" cy="363545"/>
          </a:xfrm>
          <a:prstGeom prst="ellipse">
            <a:avLst/>
          </a:prstGeom>
          <a:solidFill>
            <a:srgbClr val="132F59"/>
          </a:solidFill>
        </p:spPr>
        <p:txBody>
          <a:bodyPr wrap="square" lIns="0" tIns="0" rIns="0" bIns="0" anchor="ctr" anchorCtr="1">
            <a:normAutofit/>
          </a:bodyPr>
          <a:lstStyle>
            <a:lvl1pPr marL="0" indent="0" algn="l">
              <a:buNone/>
              <a:defRPr sz="60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B3</a:t>
            </a:r>
          </a:p>
        </p:txBody>
      </p:sp>
      <p:sp>
        <p:nvSpPr>
          <p:cNvPr id="46" name="Text Placeholder 3"/>
          <p:cNvSpPr>
            <a:spLocks noGrp="1"/>
          </p:cNvSpPr>
          <p:nvPr>
            <p:ph type="body" sz="quarter" idx="58" hasCustomPrompt="1"/>
          </p:nvPr>
        </p:nvSpPr>
        <p:spPr>
          <a:xfrm>
            <a:off x="4860000" y="1474010"/>
            <a:ext cx="360000" cy="363545"/>
          </a:xfrm>
          <a:prstGeom prst="ellipse">
            <a:avLst/>
          </a:prstGeom>
          <a:solidFill>
            <a:srgbClr val="132F59"/>
          </a:solidFill>
        </p:spPr>
        <p:txBody>
          <a:bodyPr wrap="square" lIns="0" tIns="0" rIns="0" bIns="0" anchor="ctr" anchorCtr="1">
            <a:normAutofit/>
          </a:bodyPr>
          <a:lstStyle>
            <a:lvl1pPr marL="0" indent="0" algn="l">
              <a:buNone/>
              <a:defRPr sz="60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B2</a:t>
            </a:r>
          </a:p>
        </p:txBody>
      </p:sp>
      <p:sp>
        <p:nvSpPr>
          <p:cNvPr id="49" name="Text Placeholder 51">
            <a:extLst>
              <a:ext uri="{FF2B5EF4-FFF2-40B4-BE49-F238E27FC236}">
                <a16:creationId xmlns:a16="http://schemas.microsoft.com/office/drawing/2014/main" id="{E6496036-236B-DB4E-933B-5F3148ADA7A2}"/>
              </a:ext>
            </a:extLst>
          </p:cNvPr>
          <p:cNvSpPr>
            <a:spLocks noGrp="1"/>
          </p:cNvSpPr>
          <p:nvPr>
            <p:ph type="body" sz="quarter" idx="10" hasCustomPrompt="1"/>
          </p:nvPr>
        </p:nvSpPr>
        <p:spPr>
          <a:xfrm>
            <a:off x="251619" y="771502"/>
            <a:ext cx="8209556" cy="432048"/>
          </a:xfrm>
          <a:prstGeom prst="rect">
            <a:avLst/>
          </a:prstGeom>
        </p:spPr>
        <p:txBody>
          <a:bodyPr wrap="square" lIns="0" tIns="0" rIns="0" bIns="0" anchor="ctr" anchorCtr="0">
            <a:normAutofit/>
          </a:bodyPr>
          <a:lstStyle>
            <a:lvl1pPr marL="0" indent="0" algn="l">
              <a:buFont typeface="Arial" charset="0"/>
              <a:buNone/>
              <a:defRPr sz="2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WIDGET_NAME</a:t>
            </a:r>
          </a:p>
        </p:txBody>
      </p:sp>
      <p:sp>
        <p:nvSpPr>
          <p:cNvPr id="51" name="Picture Placeholder 11">
            <a:extLst>
              <a:ext uri="{FF2B5EF4-FFF2-40B4-BE49-F238E27FC236}">
                <a16:creationId xmlns:a16="http://schemas.microsoft.com/office/drawing/2014/main" id="{BEA3840F-A5F5-6A4C-96C1-56089E6258EF}"/>
              </a:ext>
            </a:extLst>
          </p:cNvPr>
          <p:cNvSpPr>
            <a:spLocks noGrp="1" noChangeAspect="1"/>
          </p:cNvSpPr>
          <p:nvPr>
            <p:ph type="pic" sz="quarter" idx="39" hasCustomPrompt="1"/>
          </p:nvPr>
        </p:nvSpPr>
        <p:spPr>
          <a:xfrm>
            <a:off x="8461988" y="771502"/>
            <a:ext cx="432000" cy="432000"/>
          </a:xfrm>
          <a:prstGeom prst="rect">
            <a:avLst/>
          </a:prstGeom>
          <a:noFill/>
        </p:spPr>
        <p:txBody>
          <a:bodyPr wrap="non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a:t>WIDGET_ICON</a:t>
            </a:r>
            <a:endParaRPr lang="en-US" dirty="0"/>
          </a:p>
        </p:txBody>
      </p:sp>
      <p:sp>
        <p:nvSpPr>
          <p:cNvPr id="58" name="Text Placeholder 5">
            <a:extLst>
              <a:ext uri="{FF2B5EF4-FFF2-40B4-BE49-F238E27FC236}">
                <a16:creationId xmlns:a16="http://schemas.microsoft.com/office/drawing/2014/main" id="{5F140DA4-A041-AA47-895F-4443908B9DDE}"/>
              </a:ext>
            </a:extLst>
          </p:cNvPr>
          <p:cNvSpPr>
            <a:spLocks noGrp="1"/>
          </p:cNvSpPr>
          <p:nvPr>
            <p:ph type="body" sz="quarter" idx="38" hasCustomPrompt="1"/>
          </p:nvPr>
        </p:nvSpPr>
        <p:spPr>
          <a:xfrm>
            <a:off x="2792769" y="4423200"/>
            <a:ext cx="453600" cy="453600"/>
          </a:xfrm>
          <a:prstGeom prst="ellipse">
            <a:avLst/>
          </a:prstGeom>
          <a:solidFill>
            <a:srgbClr val="132F59"/>
          </a:solidFill>
          <a:ln>
            <a:noFill/>
          </a:ln>
        </p:spPr>
        <p:txBody>
          <a:bodyPr wrap="square" lIns="0" tIns="0" rIns="0" bIns="0" anchor="ctr" anchorCtr="1">
            <a:normAutofit/>
          </a:bodyPr>
          <a:lstStyle>
            <a:lvl1pPr marL="0" indent="0" algn="l">
              <a:buNone/>
              <a:defRPr sz="1200" b="1">
                <a:solidFill>
                  <a:schemeClr val="bg1"/>
                </a:solidFill>
                <a:latin typeface="Arial" charset="0"/>
                <a:ea typeface="Arial" charset="0"/>
                <a:cs typeface="Arial" charset="0"/>
              </a:defRPr>
            </a:lvl1pPr>
            <a:lvl2pPr marL="457188" indent="0" algn="l">
              <a:buNone/>
              <a:defRPr/>
            </a:lvl2pPr>
            <a:lvl3pPr marL="914377" indent="0" algn="l">
              <a:buNone/>
              <a:defRPr/>
            </a:lvl3pPr>
            <a:lvl4pPr marL="1371566" indent="0" algn="l">
              <a:buNone/>
              <a:defRPr/>
            </a:lvl4pPr>
            <a:lvl5pPr marL="1828755" indent="0" algn="l">
              <a:buNone/>
              <a:defRPr/>
            </a:lvl5pPr>
          </a:lstStyle>
          <a:p>
            <a:pPr lvl="0"/>
            <a:r>
              <a:rPr lang="en-US" dirty="0"/>
              <a:t>EXT</a:t>
            </a:r>
          </a:p>
        </p:txBody>
      </p:sp>
      <p:sp>
        <p:nvSpPr>
          <p:cNvPr id="59" name="Picture Placeholder 11">
            <a:extLst>
              <a:ext uri="{FF2B5EF4-FFF2-40B4-BE49-F238E27FC236}">
                <a16:creationId xmlns:a16="http://schemas.microsoft.com/office/drawing/2014/main" id="{B2EFA340-2725-014C-A0A0-5DDF8641FF9F}"/>
              </a:ext>
            </a:extLst>
          </p:cNvPr>
          <p:cNvSpPr>
            <a:spLocks noGrp="1" noChangeAspect="1"/>
          </p:cNvSpPr>
          <p:nvPr>
            <p:ph type="pic" sz="quarter" idx="17" hasCustomPrompt="1"/>
          </p:nvPr>
        </p:nvSpPr>
        <p:spPr>
          <a:xfrm>
            <a:off x="250825"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P1</a:t>
            </a:r>
          </a:p>
        </p:txBody>
      </p:sp>
      <p:sp>
        <p:nvSpPr>
          <p:cNvPr id="60" name="Picture Placeholder 11">
            <a:extLst>
              <a:ext uri="{FF2B5EF4-FFF2-40B4-BE49-F238E27FC236}">
                <a16:creationId xmlns:a16="http://schemas.microsoft.com/office/drawing/2014/main" id="{47969DA3-3A93-2046-9C4F-F637109B1D60}"/>
              </a:ext>
            </a:extLst>
          </p:cNvPr>
          <p:cNvSpPr>
            <a:spLocks noGrp="1" noChangeAspect="1"/>
          </p:cNvSpPr>
          <p:nvPr>
            <p:ph type="pic" sz="quarter" idx="18" hasCustomPrompt="1"/>
          </p:nvPr>
        </p:nvSpPr>
        <p:spPr>
          <a:xfrm>
            <a:off x="534284"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I1</a:t>
            </a:r>
          </a:p>
        </p:txBody>
      </p:sp>
      <p:sp>
        <p:nvSpPr>
          <p:cNvPr id="61" name="Picture Placeholder 11">
            <a:extLst>
              <a:ext uri="{FF2B5EF4-FFF2-40B4-BE49-F238E27FC236}">
                <a16:creationId xmlns:a16="http://schemas.microsoft.com/office/drawing/2014/main" id="{E2C0F3AE-79BE-7049-8100-23A3C1A3B56A}"/>
              </a:ext>
            </a:extLst>
          </p:cNvPr>
          <p:cNvSpPr>
            <a:spLocks noGrp="1" noChangeAspect="1"/>
          </p:cNvSpPr>
          <p:nvPr>
            <p:ph type="pic" sz="quarter" idx="23" hasCustomPrompt="1"/>
          </p:nvPr>
        </p:nvSpPr>
        <p:spPr>
          <a:xfrm>
            <a:off x="75692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P2</a:t>
            </a:r>
          </a:p>
        </p:txBody>
      </p:sp>
      <p:sp>
        <p:nvSpPr>
          <p:cNvPr id="62" name="Picture Placeholder 11">
            <a:extLst>
              <a:ext uri="{FF2B5EF4-FFF2-40B4-BE49-F238E27FC236}">
                <a16:creationId xmlns:a16="http://schemas.microsoft.com/office/drawing/2014/main" id="{A11F3311-4CA7-7145-AB36-FA973EDCDA2A}"/>
              </a:ext>
            </a:extLst>
          </p:cNvPr>
          <p:cNvSpPr>
            <a:spLocks noGrp="1" noChangeAspect="1"/>
          </p:cNvSpPr>
          <p:nvPr>
            <p:ph type="pic" sz="quarter" idx="24" hasCustomPrompt="1"/>
          </p:nvPr>
        </p:nvSpPr>
        <p:spPr>
          <a:xfrm>
            <a:off x="104038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I2</a:t>
            </a:r>
          </a:p>
        </p:txBody>
      </p:sp>
      <p:sp>
        <p:nvSpPr>
          <p:cNvPr id="63" name="Picture Placeholder 11">
            <a:extLst>
              <a:ext uri="{FF2B5EF4-FFF2-40B4-BE49-F238E27FC236}">
                <a16:creationId xmlns:a16="http://schemas.microsoft.com/office/drawing/2014/main" id="{22593A02-A7CF-2949-8F02-A1AF10341E3E}"/>
              </a:ext>
            </a:extLst>
          </p:cNvPr>
          <p:cNvSpPr>
            <a:spLocks noGrp="1" noChangeAspect="1"/>
          </p:cNvSpPr>
          <p:nvPr>
            <p:ph type="pic" sz="quarter" idx="26" hasCustomPrompt="1"/>
          </p:nvPr>
        </p:nvSpPr>
        <p:spPr>
          <a:xfrm>
            <a:off x="126579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P3</a:t>
            </a:r>
          </a:p>
        </p:txBody>
      </p:sp>
      <p:sp>
        <p:nvSpPr>
          <p:cNvPr id="66" name="Picture Placeholder 11">
            <a:extLst>
              <a:ext uri="{FF2B5EF4-FFF2-40B4-BE49-F238E27FC236}">
                <a16:creationId xmlns:a16="http://schemas.microsoft.com/office/drawing/2014/main" id="{D611479E-1205-CC49-832F-4BE42D2AF260}"/>
              </a:ext>
            </a:extLst>
          </p:cNvPr>
          <p:cNvSpPr>
            <a:spLocks noGrp="1" noChangeAspect="1"/>
          </p:cNvSpPr>
          <p:nvPr>
            <p:ph type="pic" sz="quarter" idx="27" hasCustomPrompt="1"/>
          </p:nvPr>
        </p:nvSpPr>
        <p:spPr>
          <a:xfrm>
            <a:off x="154925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I3</a:t>
            </a:r>
          </a:p>
        </p:txBody>
      </p:sp>
      <p:sp>
        <p:nvSpPr>
          <p:cNvPr id="67" name="Picture Placeholder 11">
            <a:extLst>
              <a:ext uri="{FF2B5EF4-FFF2-40B4-BE49-F238E27FC236}">
                <a16:creationId xmlns:a16="http://schemas.microsoft.com/office/drawing/2014/main" id="{7B368B4E-A201-FA48-AF35-D23D034A98B3}"/>
              </a:ext>
            </a:extLst>
          </p:cNvPr>
          <p:cNvSpPr>
            <a:spLocks noGrp="1" noChangeAspect="1"/>
          </p:cNvSpPr>
          <p:nvPr>
            <p:ph type="pic" sz="quarter" idx="29" hasCustomPrompt="1"/>
          </p:nvPr>
        </p:nvSpPr>
        <p:spPr>
          <a:xfrm>
            <a:off x="1775157"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P4</a:t>
            </a:r>
          </a:p>
        </p:txBody>
      </p:sp>
      <p:sp>
        <p:nvSpPr>
          <p:cNvPr id="68" name="Picture Placeholder 11">
            <a:extLst>
              <a:ext uri="{FF2B5EF4-FFF2-40B4-BE49-F238E27FC236}">
                <a16:creationId xmlns:a16="http://schemas.microsoft.com/office/drawing/2014/main" id="{7BEE8770-4184-8C41-96FD-FF95FAE13F02}"/>
              </a:ext>
            </a:extLst>
          </p:cNvPr>
          <p:cNvSpPr>
            <a:spLocks noGrp="1" noChangeAspect="1"/>
          </p:cNvSpPr>
          <p:nvPr>
            <p:ph type="pic" sz="quarter" idx="30" hasCustomPrompt="1"/>
          </p:nvPr>
        </p:nvSpPr>
        <p:spPr>
          <a:xfrm>
            <a:off x="2058616"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I4</a:t>
            </a:r>
          </a:p>
        </p:txBody>
      </p:sp>
      <p:sp>
        <p:nvSpPr>
          <p:cNvPr id="69" name="Picture Placeholder 11">
            <a:extLst>
              <a:ext uri="{FF2B5EF4-FFF2-40B4-BE49-F238E27FC236}">
                <a16:creationId xmlns:a16="http://schemas.microsoft.com/office/drawing/2014/main" id="{11C45F7B-B2BF-1A4B-A382-6104615ABCFF}"/>
              </a:ext>
            </a:extLst>
          </p:cNvPr>
          <p:cNvSpPr>
            <a:spLocks noGrp="1" noChangeAspect="1"/>
          </p:cNvSpPr>
          <p:nvPr>
            <p:ph type="pic" sz="quarter" idx="32" hasCustomPrompt="1"/>
          </p:nvPr>
        </p:nvSpPr>
        <p:spPr>
          <a:xfrm>
            <a:off x="2284523"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P5</a:t>
            </a:r>
          </a:p>
        </p:txBody>
      </p:sp>
      <p:sp>
        <p:nvSpPr>
          <p:cNvPr id="72" name="Picture Placeholder 11">
            <a:extLst>
              <a:ext uri="{FF2B5EF4-FFF2-40B4-BE49-F238E27FC236}">
                <a16:creationId xmlns:a16="http://schemas.microsoft.com/office/drawing/2014/main" id="{655AC1C6-10E7-584F-9033-71B0C457EE4C}"/>
              </a:ext>
            </a:extLst>
          </p:cNvPr>
          <p:cNvSpPr>
            <a:spLocks noGrp="1" noChangeAspect="1"/>
          </p:cNvSpPr>
          <p:nvPr>
            <p:ph type="pic" sz="quarter" idx="33" hasCustomPrompt="1"/>
          </p:nvPr>
        </p:nvSpPr>
        <p:spPr>
          <a:xfrm>
            <a:off x="2567982"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I5</a:t>
            </a:r>
          </a:p>
        </p:txBody>
      </p:sp>
      <p:sp>
        <p:nvSpPr>
          <p:cNvPr id="78" name="Picture Placeholder 11">
            <a:extLst>
              <a:ext uri="{FF2B5EF4-FFF2-40B4-BE49-F238E27FC236}">
                <a16:creationId xmlns:a16="http://schemas.microsoft.com/office/drawing/2014/main" id="{FC3EA25C-F560-9A48-A4A2-1F41E7E192C9}"/>
              </a:ext>
            </a:extLst>
          </p:cNvPr>
          <p:cNvSpPr>
            <a:spLocks noGrp="1" noChangeAspect="1"/>
          </p:cNvSpPr>
          <p:nvPr>
            <p:ph type="pic" sz="quarter" idx="46" hasCustomPrompt="1"/>
          </p:nvPr>
        </p:nvSpPr>
        <p:spPr>
          <a:xfrm>
            <a:off x="8438682" y="4453771"/>
            <a:ext cx="451815" cy="451814"/>
          </a:xfrm>
          <a:prstGeom prst="roundRect">
            <a:avLst/>
          </a:prstGeom>
          <a:noFill/>
        </p:spPr>
        <p:txBody>
          <a:bodyPr wrap="squar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LOGO</a:t>
            </a:r>
          </a:p>
        </p:txBody>
      </p:sp>
      <p:sp>
        <p:nvSpPr>
          <p:cNvPr id="81" name="Picture Placeholder 11">
            <a:extLst>
              <a:ext uri="{FF2B5EF4-FFF2-40B4-BE49-F238E27FC236}">
                <a16:creationId xmlns:a16="http://schemas.microsoft.com/office/drawing/2014/main" id="{D3B5C92E-F269-3A43-ABDF-F5D07E1BD779}"/>
              </a:ext>
            </a:extLst>
          </p:cNvPr>
          <p:cNvSpPr>
            <a:spLocks noGrp="1" noChangeAspect="1"/>
          </p:cNvSpPr>
          <p:nvPr>
            <p:ph type="pic" sz="quarter" idx="35" hasCustomPrompt="1"/>
          </p:nvPr>
        </p:nvSpPr>
        <p:spPr>
          <a:xfrm>
            <a:off x="2793889"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P6</a:t>
            </a:r>
          </a:p>
        </p:txBody>
      </p:sp>
      <p:sp>
        <p:nvSpPr>
          <p:cNvPr id="83" name="Picture Placeholder 11">
            <a:extLst>
              <a:ext uri="{FF2B5EF4-FFF2-40B4-BE49-F238E27FC236}">
                <a16:creationId xmlns:a16="http://schemas.microsoft.com/office/drawing/2014/main" id="{BF0437B6-92D6-D84C-8BA7-D9A3856AD7BE}"/>
              </a:ext>
            </a:extLst>
          </p:cNvPr>
          <p:cNvSpPr>
            <a:spLocks noGrp="1" noChangeAspect="1"/>
          </p:cNvSpPr>
          <p:nvPr>
            <p:ph type="pic" sz="quarter" idx="36" hasCustomPrompt="1"/>
          </p:nvPr>
        </p:nvSpPr>
        <p:spPr>
          <a:xfrm>
            <a:off x="3077348"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I6</a:t>
            </a:r>
          </a:p>
        </p:txBody>
      </p:sp>
      <p:sp>
        <p:nvSpPr>
          <p:cNvPr id="84" name="Text Placeholder 3">
            <a:extLst>
              <a:ext uri="{FF2B5EF4-FFF2-40B4-BE49-F238E27FC236}">
                <a16:creationId xmlns:a16="http://schemas.microsoft.com/office/drawing/2014/main" id="{930F3B59-9D89-6645-94DE-6B8AC8E663D1}"/>
              </a:ext>
            </a:extLst>
          </p:cNvPr>
          <p:cNvSpPr>
            <a:spLocks noGrp="1"/>
          </p:cNvSpPr>
          <p:nvPr>
            <p:ph type="body" sz="quarter" idx="59" hasCustomPrompt="1"/>
          </p:nvPr>
        </p:nvSpPr>
        <p:spPr>
          <a:xfrm>
            <a:off x="4860000" y="2712410"/>
            <a:ext cx="360000" cy="363545"/>
          </a:xfrm>
          <a:prstGeom prst="ellipse">
            <a:avLst/>
          </a:prstGeom>
          <a:solidFill>
            <a:srgbClr val="132F59"/>
          </a:solidFill>
        </p:spPr>
        <p:txBody>
          <a:bodyPr wrap="square" lIns="0" tIns="0" rIns="0" bIns="0" anchor="ctr" anchorCtr="1">
            <a:normAutofit/>
          </a:bodyPr>
          <a:lstStyle>
            <a:lvl1pPr marL="0" indent="0" algn="l">
              <a:buNone/>
              <a:defRPr sz="60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B4</a:t>
            </a:r>
          </a:p>
        </p:txBody>
      </p:sp>
      <p:sp>
        <p:nvSpPr>
          <p:cNvPr id="85" name="Text Placeholder 51">
            <a:extLst>
              <a:ext uri="{FF2B5EF4-FFF2-40B4-BE49-F238E27FC236}">
                <a16:creationId xmlns:a16="http://schemas.microsoft.com/office/drawing/2014/main" id="{A1B5CEA8-DCE2-2D46-B9D0-C5BFB7EDAED1}"/>
              </a:ext>
            </a:extLst>
          </p:cNvPr>
          <p:cNvSpPr>
            <a:spLocks noGrp="1"/>
          </p:cNvSpPr>
          <p:nvPr>
            <p:ph type="body" sz="quarter" idx="12" hasCustomPrompt="1"/>
          </p:nvPr>
        </p:nvSpPr>
        <p:spPr>
          <a:xfrm>
            <a:off x="248942" y="3795886"/>
            <a:ext cx="8641556" cy="541460"/>
          </a:xfrm>
          <a:prstGeom prst="rect">
            <a:avLst/>
          </a:prstGeom>
        </p:spPr>
        <p:txBody>
          <a:bodyPr wrap="square" lIns="0" tIns="0" rIns="0" bIns="0" anchor="ctr" anchorCtr="1">
            <a:normAutofit/>
          </a:bodyPr>
          <a:lstStyle>
            <a:lvl1pPr marL="0" indent="0" algn="ctr">
              <a:buFont typeface="Arial" charset="0"/>
              <a:buNone/>
              <a:defRPr sz="1400" b="0"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WIDGET_DESCRIPTION</a:t>
            </a:r>
          </a:p>
        </p:txBody>
      </p:sp>
      <p:sp>
        <p:nvSpPr>
          <p:cNvPr id="86" name="Text Placeholder 51">
            <a:extLst>
              <a:ext uri="{FF2B5EF4-FFF2-40B4-BE49-F238E27FC236}">
                <a16:creationId xmlns:a16="http://schemas.microsoft.com/office/drawing/2014/main" id="{BDF992AA-979D-4F4A-89E2-00988E53AB40}"/>
              </a:ext>
            </a:extLst>
          </p:cNvPr>
          <p:cNvSpPr>
            <a:spLocks noGrp="1"/>
          </p:cNvSpPr>
          <p:nvPr>
            <p:ph type="body" sz="quarter" idx="28" hasCustomPrompt="1"/>
          </p:nvPr>
        </p:nvSpPr>
        <p:spPr>
          <a:xfrm>
            <a:off x="250825" y="4499658"/>
            <a:ext cx="8187857" cy="360040"/>
          </a:xfrm>
          <a:prstGeom prst="rect">
            <a:avLst/>
          </a:prstGeom>
        </p:spPr>
        <p:txBody>
          <a:bodyPr wrap="square" lIns="0" tIns="0" rIns="0" bIns="0" anchor="b"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2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SOURCE_NAMES</a:t>
            </a:r>
          </a:p>
        </p:txBody>
      </p:sp>
      <p:sp>
        <p:nvSpPr>
          <p:cNvPr id="39" name="Text Placeholder 51">
            <a:extLst>
              <a:ext uri="{FF2B5EF4-FFF2-40B4-BE49-F238E27FC236}">
                <a16:creationId xmlns:a16="http://schemas.microsoft.com/office/drawing/2014/main" id="{3FBA1C18-6163-A74B-A911-2F9E14DE9155}"/>
              </a:ext>
            </a:extLst>
          </p:cNvPr>
          <p:cNvSpPr>
            <a:spLocks noGrp="1"/>
          </p:cNvSpPr>
          <p:nvPr>
            <p:ph type="body" sz="quarter" idx="11" hasCustomPrompt="1"/>
          </p:nvPr>
        </p:nvSpPr>
        <p:spPr>
          <a:xfrm>
            <a:off x="251619" y="267038"/>
            <a:ext cx="5760541" cy="360496"/>
          </a:xfrm>
          <a:prstGeom prst="rect">
            <a:avLst/>
          </a:prstGeom>
        </p:spPr>
        <p:txBody>
          <a:bodyPr wrap="square" lIns="0" tIns="0" rIns="0" bIns="0" anchor="t" anchorCtr="0">
            <a:normAutofit/>
          </a:bodyPr>
          <a:lstStyle>
            <a:lvl1pPr marL="0" indent="0" algn="l">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BOARD_TITLE</a:t>
            </a:r>
          </a:p>
        </p:txBody>
      </p:sp>
      <p:sp>
        <p:nvSpPr>
          <p:cNvPr id="43" name="Text Placeholder 51">
            <a:extLst>
              <a:ext uri="{FF2B5EF4-FFF2-40B4-BE49-F238E27FC236}">
                <a16:creationId xmlns:a16="http://schemas.microsoft.com/office/drawing/2014/main" id="{60CCCE18-4DCC-0D41-8D42-6CE34A7982E8}"/>
              </a:ext>
            </a:extLst>
          </p:cNvPr>
          <p:cNvSpPr>
            <a:spLocks noGrp="1"/>
          </p:cNvSpPr>
          <p:nvPr>
            <p:ph type="body" sz="quarter" idx="40" hasCustomPrompt="1"/>
          </p:nvPr>
        </p:nvSpPr>
        <p:spPr>
          <a:xfrm>
            <a:off x="6012159" y="268288"/>
            <a:ext cx="2881015" cy="359198"/>
          </a:xfrm>
          <a:prstGeom prst="rect">
            <a:avLst/>
          </a:prstGeom>
        </p:spPr>
        <p:txBody>
          <a:bodyPr wrap="square" lIns="0" tIns="0" rIns="0" bIns="0" anchor="t" anchorCtr="0">
            <a:normAutofit/>
          </a:bodyPr>
          <a:lstStyle>
            <a:lvl1pPr marL="0" indent="0" algn="r">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EXPORT_DATE</a:t>
            </a:r>
          </a:p>
        </p:txBody>
      </p:sp>
    </p:spTree>
    <p:extLst>
      <p:ext uri="{BB962C8B-B14F-4D97-AF65-F5344CB8AC3E}">
        <p14:creationId xmlns:p14="http://schemas.microsoft.com/office/powerpoint/2010/main" val="715883512"/>
      </p:ext>
    </p:extLst>
  </p:cSld>
  <p:clrMapOvr>
    <a:masterClrMapping/>
  </p:clrMapOvr>
  <p:extLst>
    <p:ext uri="{DCECCB84-F9BA-43D5-87BE-67443E8EF086}">
      <p15:sldGuideLst xmlns:p15="http://schemas.microsoft.com/office/powerpoint/2012/main">
        <p15:guide id="1" orient="horz">
          <p15:clr>
            <a:srgbClr val="FBAE40"/>
          </p15:clr>
        </p15:guide>
        <p15:guide id="2" pos="158">
          <p15:clr>
            <a:srgbClr val="FBAE40"/>
          </p15:clr>
        </p15:guide>
        <p15:guide id="3" pos="5760">
          <p15:clr>
            <a:srgbClr val="FBAE40"/>
          </p15:clr>
        </p15:guide>
        <p15:guide id="4">
          <p15:clr>
            <a:srgbClr val="FBAE40"/>
          </p15:clr>
        </p15:guide>
        <p15:guide id="5" pos="5602">
          <p15:clr>
            <a:srgbClr val="FBAE40"/>
          </p15:clr>
        </p15:guide>
        <p15:guide id="6" orient="horz" pos="3240">
          <p15:clr>
            <a:srgbClr val="FBAE40"/>
          </p15:clr>
        </p15:guide>
        <p15:guide id="7" orient="horz" pos="169">
          <p15:clr>
            <a:srgbClr val="FBAE40"/>
          </p15:clr>
        </p15:guide>
        <p15:guide id="8" orient="horz" pos="30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cxnSp>
        <p:nvCxnSpPr>
          <p:cNvPr id="3" name="Straight Connector 2"/>
          <p:cNvCxnSpPr/>
          <p:nvPr userDrawn="1"/>
        </p:nvCxnSpPr>
        <p:spPr>
          <a:xfrm>
            <a:off x="0" y="627534"/>
            <a:ext cx="9144000" cy="0"/>
          </a:xfrm>
          <a:prstGeom prst="line">
            <a:avLst/>
          </a:prstGeom>
          <a:ln w="7620" cmpd="sng">
            <a:solidFill>
              <a:srgbClr val="D6D6D6"/>
            </a:solidFill>
          </a:ln>
        </p:spPr>
        <p:style>
          <a:lnRef idx="1">
            <a:schemeClr val="accent1"/>
          </a:lnRef>
          <a:fillRef idx="0">
            <a:schemeClr val="accent1"/>
          </a:fillRef>
          <a:effectRef idx="0">
            <a:schemeClr val="accent1"/>
          </a:effectRef>
          <a:fontRef idx="minor">
            <a:schemeClr val="tx1"/>
          </a:fontRef>
        </p:style>
      </p:cxnSp>
      <p:sp>
        <p:nvSpPr>
          <p:cNvPr id="25" name="Text Placeholder 51"/>
          <p:cNvSpPr>
            <a:spLocks noGrp="1"/>
          </p:cNvSpPr>
          <p:nvPr>
            <p:ph type="body" sz="quarter" idx="41" hasCustomPrompt="1"/>
          </p:nvPr>
        </p:nvSpPr>
        <p:spPr>
          <a:xfrm>
            <a:off x="249343" y="1276654"/>
            <a:ext cx="5762816" cy="360040"/>
          </a:xfrm>
          <a:prstGeom prst="rect">
            <a:avLst/>
          </a:prstGeom>
        </p:spPr>
        <p:txBody>
          <a:bodyPr wrap="square" lIns="180000" tIns="0" rIns="180000" bIns="0" anchor="ctr" anchorCtr="0">
            <a:normAutofit/>
          </a:bodyPr>
          <a:lstStyle>
            <a:lvl1pPr marL="0" indent="0" algn="l">
              <a:buFont typeface="Arial" charset="0"/>
              <a:buNone/>
              <a:defRPr sz="16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a:t>LIST_COLUMN_KEY</a:t>
            </a:r>
            <a:endParaRPr lang="en-US" dirty="0"/>
          </a:p>
        </p:txBody>
      </p:sp>
      <p:sp>
        <p:nvSpPr>
          <p:cNvPr id="45" name="Text Placeholder 51"/>
          <p:cNvSpPr>
            <a:spLocks noGrp="1"/>
          </p:cNvSpPr>
          <p:nvPr>
            <p:ph type="body" sz="quarter" idx="42" hasCustomPrompt="1"/>
          </p:nvPr>
        </p:nvSpPr>
        <p:spPr>
          <a:xfrm>
            <a:off x="6012158" y="1276654"/>
            <a:ext cx="2880000" cy="360040"/>
          </a:xfrm>
          <a:prstGeom prst="rect">
            <a:avLst/>
          </a:prstGeom>
        </p:spPr>
        <p:txBody>
          <a:bodyPr wrap="square" lIns="180000" tIns="0" rIns="180000" bIns="0" anchor="ctr" anchorCtr="0">
            <a:normAutofit/>
          </a:bodyPr>
          <a:lstStyle>
            <a:lvl1pPr marL="0" indent="0" algn="r">
              <a:buFont typeface="Arial" charset="0"/>
              <a:buNone/>
              <a:defRPr sz="16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a:t>LIST_COLUMN_VALUE</a:t>
            </a:r>
            <a:endParaRPr lang="en-US" dirty="0"/>
          </a:p>
        </p:txBody>
      </p:sp>
      <p:sp>
        <p:nvSpPr>
          <p:cNvPr id="46" name="Text Placeholder 51"/>
          <p:cNvSpPr>
            <a:spLocks noGrp="1"/>
          </p:cNvSpPr>
          <p:nvPr>
            <p:ph type="body" sz="quarter" idx="43" hasCustomPrompt="1"/>
          </p:nvPr>
        </p:nvSpPr>
        <p:spPr>
          <a:xfrm>
            <a:off x="247684" y="1636694"/>
            <a:ext cx="5762816" cy="432000"/>
          </a:xfrm>
          <a:prstGeom prst="rect">
            <a:avLst/>
          </a:prstGeom>
          <a:solidFill>
            <a:srgbClr val="F2F2F2"/>
          </a:solidFill>
        </p:spPr>
        <p:txBody>
          <a:bodyPr wrap="square" lIns="180000" tIns="0" rIns="180000" bIns="0" anchor="ctr" anchorCtr="0">
            <a:normAutofit/>
          </a:bodyPr>
          <a:lstStyle>
            <a:lvl1pPr marL="0" indent="0" algn="l">
              <a:buFont typeface="Arial" charset="0"/>
              <a:buNone/>
              <a:defRPr sz="1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KEY1</a:t>
            </a:r>
          </a:p>
        </p:txBody>
      </p:sp>
      <p:sp>
        <p:nvSpPr>
          <p:cNvPr id="47" name="Text Placeholder 51"/>
          <p:cNvSpPr>
            <a:spLocks noGrp="1"/>
          </p:cNvSpPr>
          <p:nvPr>
            <p:ph type="body" sz="quarter" idx="44" hasCustomPrompt="1"/>
          </p:nvPr>
        </p:nvSpPr>
        <p:spPr>
          <a:xfrm>
            <a:off x="6010499" y="1636694"/>
            <a:ext cx="2880000" cy="432000"/>
          </a:xfrm>
          <a:prstGeom prst="rect">
            <a:avLst/>
          </a:prstGeom>
          <a:solidFill>
            <a:srgbClr val="F2F2F2"/>
          </a:solidFill>
        </p:spPr>
        <p:txBody>
          <a:bodyPr wrap="square" lIns="180000" tIns="0" rIns="180000" bIns="0" anchor="ctr" anchorCtr="0">
            <a:normAutofit/>
          </a:bodyPr>
          <a:lstStyle>
            <a:lvl1pPr marL="0" indent="0" algn="r">
              <a:buFont typeface="Arial" charset="0"/>
              <a:buNone/>
              <a:defRPr sz="18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VAL1</a:t>
            </a:r>
          </a:p>
        </p:txBody>
      </p:sp>
      <p:sp>
        <p:nvSpPr>
          <p:cNvPr id="48" name="Text Placeholder 51"/>
          <p:cNvSpPr>
            <a:spLocks noGrp="1"/>
          </p:cNvSpPr>
          <p:nvPr>
            <p:ph type="body" sz="quarter" idx="45" hasCustomPrompt="1"/>
          </p:nvPr>
        </p:nvSpPr>
        <p:spPr>
          <a:xfrm>
            <a:off x="247684" y="2068476"/>
            <a:ext cx="5762816" cy="432000"/>
          </a:xfrm>
          <a:prstGeom prst="rect">
            <a:avLst/>
          </a:prstGeom>
          <a:solidFill>
            <a:schemeClr val="bg1"/>
          </a:solidFill>
        </p:spPr>
        <p:txBody>
          <a:bodyPr wrap="square" lIns="180000" tIns="0" rIns="180000" bIns="0" anchor="ctr" anchorCtr="0">
            <a:normAutofit/>
          </a:bodyPr>
          <a:lstStyle>
            <a:lvl1pPr marL="0" indent="0" algn="l">
              <a:buFont typeface="Arial" charset="0"/>
              <a:buNone/>
              <a:defRPr sz="1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KEY2</a:t>
            </a:r>
          </a:p>
        </p:txBody>
      </p:sp>
      <p:sp>
        <p:nvSpPr>
          <p:cNvPr id="49" name="Text Placeholder 51"/>
          <p:cNvSpPr>
            <a:spLocks noGrp="1"/>
          </p:cNvSpPr>
          <p:nvPr>
            <p:ph type="body" sz="quarter" idx="46" hasCustomPrompt="1"/>
          </p:nvPr>
        </p:nvSpPr>
        <p:spPr>
          <a:xfrm>
            <a:off x="6010499" y="2068476"/>
            <a:ext cx="2880000" cy="432000"/>
          </a:xfrm>
          <a:prstGeom prst="rect">
            <a:avLst/>
          </a:prstGeom>
          <a:solidFill>
            <a:schemeClr val="bg1"/>
          </a:solidFill>
        </p:spPr>
        <p:txBody>
          <a:bodyPr wrap="square" lIns="180000" tIns="0" rIns="180000" bIns="0" anchor="ctr" anchorCtr="0">
            <a:normAutofit/>
          </a:bodyPr>
          <a:lstStyle>
            <a:lvl1pPr marL="0" indent="0" algn="r">
              <a:buFont typeface="Arial" charset="0"/>
              <a:buNone/>
              <a:defRPr sz="18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VAL2</a:t>
            </a:r>
          </a:p>
        </p:txBody>
      </p:sp>
      <p:sp>
        <p:nvSpPr>
          <p:cNvPr id="50" name="Text Placeholder 51"/>
          <p:cNvSpPr>
            <a:spLocks noGrp="1"/>
          </p:cNvSpPr>
          <p:nvPr>
            <p:ph type="body" sz="quarter" idx="47" hasCustomPrompt="1"/>
          </p:nvPr>
        </p:nvSpPr>
        <p:spPr>
          <a:xfrm>
            <a:off x="247684" y="2500258"/>
            <a:ext cx="5762816" cy="432000"/>
          </a:xfrm>
          <a:prstGeom prst="rect">
            <a:avLst/>
          </a:prstGeom>
          <a:solidFill>
            <a:srgbClr val="F2F2F2"/>
          </a:solidFill>
        </p:spPr>
        <p:txBody>
          <a:bodyPr wrap="square" lIns="180000" tIns="0" rIns="180000" bIns="0" anchor="ctr" anchorCtr="0">
            <a:normAutofit/>
          </a:bodyPr>
          <a:lstStyle>
            <a:lvl1pPr marL="0" indent="0" algn="l">
              <a:buFont typeface="Arial" charset="0"/>
              <a:buNone/>
              <a:defRPr sz="1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KEY3</a:t>
            </a:r>
          </a:p>
        </p:txBody>
      </p:sp>
      <p:sp>
        <p:nvSpPr>
          <p:cNvPr id="51" name="Text Placeholder 51"/>
          <p:cNvSpPr>
            <a:spLocks noGrp="1"/>
          </p:cNvSpPr>
          <p:nvPr>
            <p:ph type="body" sz="quarter" idx="48" hasCustomPrompt="1"/>
          </p:nvPr>
        </p:nvSpPr>
        <p:spPr>
          <a:xfrm>
            <a:off x="6010499" y="2500258"/>
            <a:ext cx="2880000" cy="432000"/>
          </a:xfrm>
          <a:prstGeom prst="rect">
            <a:avLst/>
          </a:prstGeom>
          <a:solidFill>
            <a:srgbClr val="F2F2F2"/>
          </a:solidFill>
        </p:spPr>
        <p:txBody>
          <a:bodyPr wrap="square" lIns="180000" tIns="0" rIns="180000" bIns="0" anchor="ctr" anchorCtr="0">
            <a:normAutofit/>
          </a:bodyPr>
          <a:lstStyle>
            <a:lvl1pPr marL="0" indent="0" algn="r">
              <a:buFont typeface="Arial" charset="0"/>
              <a:buNone/>
              <a:defRPr sz="18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VAL3</a:t>
            </a:r>
          </a:p>
        </p:txBody>
      </p:sp>
      <p:sp>
        <p:nvSpPr>
          <p:cNvPr id="57" name="Text Placeholder 51"/>
          <p:cNvSpPr>
            <a:spLocks noGrp="1"/>
          </p:cNvSpPr>
          <p:nvPr>
            <p:ph type="body" sz="quarter" idx="49" hasCustomPrompt="1"/>
          </p:nvPr>
        </p:nvSpPr>
        <p:spPr>
          <a:xfrm>
            <a:off x="247684" y="2931822"/>
            <a:ext cx="5762816" cy="432000"/>
          </a:xfrm>
          <a:prstGeom prst="rect">
            <a:avLst/>
          </a:prstGeom>
          <a:solidFill>
            <a:schemeClr val="bg1"/>
          </a:solidFill>
        </p:spPr>
        <p:txBody>
          <a:bodyPr wrap="square" lIns="180000" tIns="0" rIns="180000" bIns="0" anchor="ctr" anchorCtr="0">
            <a:normAutofit/>
          </a:bodyPr>
          <a:lstStyle>
            <a:lvl1pPr marL="0" indent="0" algn="l">
              <a:buFont typeface="Arial" charset="0"/>
              <a:buNone/>
              <a:defRPr sz="1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KEY4</a:t>
            </a:r>
          </a:p>
        </p:txBody>
      </p:sp>
      <p:sp>
        <p:nvSpPr>
          <p:cNvPr id="58" name="Text Placeholder 51"/>
          <p:cNvSpPr>
            <a:spLocks noGrp="1"/>
          </p:cNvSpPr>
          <p:nvPr>
            <p:ph type="body" sz="quarter" idx="50" hasCustomPrompt="1"/>
          </p:nvPr>
        </p:nvSpPr>
        <p:spPr>
          <a:xfrm>
            <a:off x="6010499" y="2931822"/>
            <a:ext cx="2880000" cy="432000"/>
          </a:xfrm>
          <a:prstGeom prst="rect">
            <a:avLst/>
          </a:prstGeom>
          <a:solidFill>
            <a:schemeClr val="bg1"/>
          </a:solidFill>
        </p:spPr>
        <p:txBody>
          <a:bodyPr wrap="square" lIns="180000" tIns="0" rIns="180000" bIns="0" anchor="ctr" anchorCtr="0">
            <a:normAutofit/>
          </a:bodyPr>
          <a:lstStyle>
            <a:lvl1pPr marL="0" indent="0" algn="r">
              <a:buFont typeface="Arial" charset="0"/>
              <a:buNone/>
              <a:defRPr sz="18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VAL4</a:t>
            </a:r>
          </a:p>
        </p:txBody>
      </p:sp>
      <p:sp>
        <p:nvSpPr>
          <p:cNvPr id="59" name="Text Placeholder 51"/>
          <p:cNvSpPr>
            <a:spLocks noGrp="1"/>
          </p:cNvSpPr>
          <p:nvPr>
            <p:ph type="body" sz="quarter" idx="51" hasCustomPrompt="1"/>
          </p:nvPr>
        </p:nvSpPr>
        <p:spPr>
          <a:xfrm>
            <a:off x="247684" y="3363604"/>
            <a:ext cx="5762816" cy="432000"/>
          </a:xfrm>
          <a:prstGeom prst="rect">
            <a:avLst/>
          </a:prstGeom>
          <a:solidFill>
            <a:srgbClr val="F2F2F2"/>
          </a:solidFill>
        </p:spPr>
        <p:txBody>
          <a:bodyPr wrap="square" lIns="180000" tIns="0" rIns="180000" bIns="0" anchor="ctr" anchorCtr="0">
            <a:normAutofit/>
          </a:bodyPr>
          <a:lstStyle>
            <a:lvl1pPr marL="0" indent="0" algn="l">
              <a:buFont typeface="Arial" charset="0"/>
              <a:buNone/>
              <a:defRPr sz="1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KEY5</a:t>
            </a:r>
          </a:p>
        </p:txBody>
      </p:sp>
      <p:sp>
        <p:nvSpPr>
          <p:cNvPr id="60" name="Text Placeholder 51"/>
          <p:cNvSpPr>
            <a:spLocks noGrp="1"/>
          </p:cNvSpPr>
          <p:nvPr>
            <p:ph type="body" sz="quarter" idx="52" hasCustomPrompt="1"/>
          </p:nvPr>
        </p:nvSpPr>
        <p:spPr>
          <a:xfrm>
            <a:off x="6010499" y="3363604"/>
            <a:ext cx="2880000" cy="432000"/>
          </a:xfrm>
          <a:prstGeom prst="rect">
            <a:avLst/>
          </a:prstGeom>
          <a:solidFill>
            <a:srgbClr val="F2F2F2"/>
          </a:solidFill>
        </p:spPr>
        <p:txBody>
          <a:bodyPr wrap="square" lIns="180000" tIns="0" rIns="180000" bIns="0" anchor="ctr" anchorCtr="0">
            <a:normAutofit/>
          </a:bodyPr>
          <a:lstStyle>
            <a:lvl1pPr marL="0" indent="0" algn="r">
              <a:buFont typeface="Arial" charset="0"/>
              <a:buNone/>
              <a:defRPr sz="1800" b="1" i="0" baseline="0">
                <a:solidFill>
                  <a:srgbClr val="132F59"/>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VAL5</a:t>
            </a:r>
          </a:p>
        </p:txBody>
      </p:sp>
      <p:sp>
        <p:nvSpPr>
          <p:cNvPr id="39" name="Text Placeholder 5">
            <a:extLst>
              <a:ext uri="{FF2B5EF4-FFF2-40B4-BE49-F238E27FC236}">
                <a16:creationId xmlns:a16="http://schemas.microsoft.com/office/drawing/2014/main" id="{1B82F8DC-9BED-E549-94C3-C12629A30F71}"/>
              </a:ext>
            </a:extLst>
          </p:cNvPr>
          <p:cNvSpPr>
            <a:spLocks noGrp="1"/>
          </p:cNvSpPr>
          <p:nvPr>
            <p:ph type="body" sz="quarter" idx="38" hasCustomPrompt="1"/>
          </p:nvPr>
        </p:nvSpPr>
        <p:spPr>
          <a:xfrm>
            <a:off x="2792769" y="4423200"/>
            <a:ext cx="453600" cy="453600"/>
          </a:xfrm>
          <a:prstGeom prst="ellipse">
            <a:avLst/>
          </a:prstGeom>
          <a:solidFill>
            <a:srgbClr val="132F59"/>
          </a:solidFill>
          <a:ln>
            <a:noFill/>
          </a:ln>
        </p:spPr>
        <p:txBody>
          <a:bodyPr wrap="square" lIns="0" tIns="0" rIns="0" bIns="0" anchor="ctr" anchorCtr="1">
            <a:normAutofit/>
          </a:bodyPr>
          <a:lstStyle>
            <a:lvl1pPr marL="0" indent="0" algn="l">
              <a:buNone/>
              <a:defRPr sz="1200" b="1">
                <a:solidFill>
                  <a:schemeClr val="bg1"/>
                </a:solidFill>
                <a:latin typeface="Arial" charset="0"/>
                <a:ea typeface="Arial" charset="0"/>
                <a:cs typeface="Arial" charset="0"/>
              </a:defRPr>
            </a:lvl1pPr>
            <a:lvl2pPr marL="457188" indent="0" algn="l">
              <a:buNone/>
              <a:defRPr/>
            </a:lvl2pPr>
            <a:lvl3pPr marL="914377" indent="0" algn="l">
              <a:buNone/>
              <a:defRPr/>
            </a:lvl3pPr>
            <a:lvl4pPr marL="1371566" indent="0" algn="l">
              <a:buNone/>
              <a:defRPr/>
            </a:lvl4pPr>
            <a:lvl5pPr marL="1828755" indent="0" algn="l">
              <a:buNone/>
              <a:defRPr/>
            </a:lvl5pPr>
          </a:lstStyle>
          <a:p>
            <a:pPr lvl="0"/>
            <a:r>
              <a:rPr lang="en-US" dirty="0"/>
              <a:t>EXT</a:t>
            </a:r>
          </a:p>
        </p:txBody>
      </p:sp>
      <p:sp>
        <p:nvSpPr>
          <p:cNvPr id="40" name="Picture Placeholder 11">
            <a:extLst>
              <a:ext uri="{FF2B5EF4-FFF2-40B4-BE49-F238E27FC236}">
                <a16:creationId xmlns:a16="http://schemas.microsoft.com/office/drawing/2014/main" id="{491DEB6B-64AE-C64F-8E7E-7EB95A6F407E}"/>
              </a:ext>
            </a:extLst>
          </p:cNvPr>
          <p:cNvSpPr>
            <a:spLocks noGrp="1" noChangeAspect="1"/>
          </p:cNvSpPr>
          <p:nvPr>
            <p:ph type="pic" sz="quarter" idx="17" hasCustomPrompt="1"/>
          </p:nvPr>
        </p:nvSpPr>
        <p:spPr>
          <a:xfrm>
            <a:off x="250825"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P1</a:t>
            </a:r>
          </a:p>
        </p:txBody>
      </p:sp>
      <p:sp>
        <p:nvSpPr>
          <p:cNvPr id="41" name="Picture Placeholder 11">
            <a:extLst>
              <a:ext uri="{FF2B5EF4-FFF2-40B4-BE49-F238E27FC236}">
                <a16:creationId xmlns:a16="http://schemas.microsoft.com/office/drawing/2014/main" id="{0B23E907-7965-094F-86EE-E9C080EE8145}"/>
              </a:ext>
            </a:extLst>
          </p:cNvPr>
          <p:cNvSpPr>
            <a:spLocks noGrp="1" noChangeAspect="1"/>
          </p:cNvSpPr>
          <p:nvPr>
            <p:ph type="pic" sz="quarter" idx="18" hasCustomPrompt="1"/>
          </p:nvPr>
        </p:nvSpPr>
        <p:spPr>
          <a:xfrm>
            <a:off x="534284"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I1</a:t>
            </a:r>
          </a:p>
        </p:txBody>
      </p:sp>
      <p:sp>
        <p:nvSpPr>
          <p:cNvPr id="42" name="Picture Placeholder 11">
            <a:extLst>
              <a:ext uri="{FF2B5EF4-FFF2-40B4-BE49-F238E27FC236}">
                <a16:creationId xmlns:a16="http://schemas.microsoft.com/office/drawing/2014/main" id="{55205F52-6D58-474D-AF8C-1412C564E4CF}"/>
              </a:ext>
            </a:extLst>
          </p:cNvPr>
          <p:cNvSpPr>
            <a:spLocks noGrp="1" noChangeAspect="1"/>
          </p:cNvSpPr>
          <p:nvPr>
            <p:ph type="pic" sz="quarter" idx="23" hasCustomPrompt="1"/>
          </p:nvPr>
        </p:nvSpPr>
        <p:spPr>
          <a:xfrm>
            <a:off x="75692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P2</a:t>
            </a:r>
          </a:p>
        </p:txBody>
      </p:sp>
      <p:sp>
        <p:nvSpPr>
          <p:cNvPr id="43" name="Picture Placeholder 11">
            <a:extLst>
              <a:ext uri="{FF2B5EF4-FFF2-40B4-BE49-F238E27FC236}">
                <a16:creationId xmlns:a16="http://schemas.microsoft.com/office/drawing/2014/main" id="{2536CAFE-2E43-9A42-A0C0-9549EC250762}"/>
              </a:ext>
            </a:extLst>
          </p:cNvPr>
          <p:cNvSpPr>
            <a:spLocks noGrp="1" noChangeAspect="1"/>
          </p:cNvSpPr>
          <p:nvPr>
            <p:ph type="pic" sz="quarter" idx="24" hasCustomPrompt="1"/>
          </p:nvPr>
        </p:nvSpPr>
        <p:spPr>
          <a:xfrm>
            <a:off x="104038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I2</a:t>
            </a:r>
          </a:p>
        </p:txBody>
      </p:sp>
      <p:sp>
        <p:nvSpPr>
          <p:cNvPr id="44" name="Picture Placeholder 11">
            <a:extLst>
              <a:ext uri="{FF2B5EF4-FFF2-40B4-BE49-F238E27FC236}">
                <a16:creationId xmlns:a16="http://schemas.microsoft.com/office/drawing/2014/main" id="{5A8BB201-6287-E949-9F3F-A874356C1F91}"/>
              </a:ext>
            </a:extLst>
          </p:cNvPr>
          <p:cNvSpPr>
            <a:spLocks noGrp="1" noChangeAspect="1"/>
          </p:cNvSpPr>
          <p:nvPr>
            <p:ph type="pic" sz="quarter" idx="26" hasCustomPrompt="1"/>
          </p:nvPr>
        </p:nvSpPr>
        <p:spPr>
          <a:xfrm>
            <a:off x="1265791"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P3</a:t>
            </a:r>
          </a:p>
        </p:txBody>
      </p:sp>
      <p:sp>
        <p:nvSpPr>
          <p:cNvPr id="54" name="Picture Placeholder 11">
            <a:extLst>
              <a:ext uri="{FF2B5EF4-FFF2-40B4-BE49-F238E27FC236}">
                <a16:creationId xmlns:a16="http://schemas.microsoft.com/office/drawing/2014/main" id="{3906F773-15A2-514E-B352-4F0F5684CE12}"/>
              </a:ext>
            </a:extLst>
          </p:cNvPr>
          <p:cNvSpPr>
            <a:spLocks noGrp="1" noChangeAspect="1"/>
          </p:cNvSpPr>
          <p:nvPr>
            <p:ph type="pic" sz="quarter" idx="27" hasCustomPrompt="1"/>
          </p:nvPr>
        </p:nvSpPr>
        <p:spPr>
          <a:xfrm>
            <a:off x="1549250"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I3</a:t>
            </a:r>
          </a:p>
        </p:txBody>
      </p:sp>
      <p:sp>
        <p:nvSpPr>
          <p:cNvPr id="61" name="Picture Placeholder 11">
            <a:extLst>
              <a:ext uri="{FF2B5EF4-FFF2-40B4-BE49-F238E27FC236}">
                <a16:creationId xmlns:a16="http://schemas.microsoft.com/office/drawing/2014/main" id="{70EB3AEF-D9DA-FD40-B13A-1D203F7DC2E5}"/>
              </a:ext>
            </a:extLst>
          </p:cNvPr>
          <p:cNvSpPr>
            <a:spLocks noGrp="1" noChangeAspect="1"/>
          </p:cNvSpPr>
          <p:nvPr>
            <p:ph type="pic" sz="quarter" idx="29" hasCustomPrompt="1"/>
          </p:nvPr>
        </p:nvSpPr>
        <p:spPr>
          <a:xfrm>
            <a:off x="1775157"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P4</a:t>
            </a:r>
          </a:p>
        </p:txBody>
      </p:sp>
      <p:sp>
        <p:nvSpPr>
          <p:cNvPr id="62" name="Picture Placeholder 11">
            <a:extLst>
              <a:ext uri="{FF2B5EF4-FFF2-40B4-BE49-F238E27FC236}">
                <a16:creationId xmlns:a16="http://schemas.microsoft.com/office/drawing/2014/main" id="{60936A12-C17C-0149-99F4-BC06B9CB8287}"/>
              </a:ext>
            </a:extLst>
          </p:cNvPr>
          <p:cNvSpPr>
            <a:spLocks noGrp="1" noChangeAspect="1"/>
          </p:cNvSpPr>
          <p:nvPr>
            <p:ph type="pic" sz="quarter" idx="30" hasCustomPrompt="1"/>
          </p:nvPr>
        </p:nvSpPr>
        <p:spPr>
          <a:xfrm>
            <a:off x="2058616"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I4</a:t>
            </a:r>
          </a:p>
        </p:txBody>
      </p:sp>
      <p:sp>
        <p:nvSpPr>
          <p:cNvPr id="63" name="Picture Placeholder 11">
            <a:extLst>
              <a:ext uri="{FF2B5EF4-FFF2-40B4-BE49-F238E27FC236}">
                <a16:creationId xmlns:a16="http://schemas.microsoft.com/office/drawing/2014/main" id="{CA87C58F-B55B-B242-A870-5997D33BD342}"/>
              </a:ext>
            </a:extLst>
          </p:cNvPr>
          <p:cNvSpPr>
            <a:spLocks noGrp="1" noChangeAspect="1"/>
          </p:cNvSpPr>
          <p:nvPr>
            <p:ph type="pic" sz="quarter" idx="32" hasCustomPrompt="1"/>
          </p:nvPr>
        </p:nvSpPr>
        <p:spPr>
          <a:xfrm>
            <a:off x="2284523"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P5</a:t>
            </a:r>
          </a:p>
        </p:txBody>
      </p:sp>
      <p:sp>
        <p:nvSpPr>
          <p:cNvPr id="66" name="Picture Placeholder 11">
            <a:extLst>
              <a:ext uri="{FF2B5EF4-FFF2-40B4-BE49-F238E27FC236}">
                <a16:creationId xmlns:a16="http://schemas.microsoft.com/office/drawing/2014/main" id="{DB9EE84D-3921-354F-A0CF-3ADFEDE38660}"/>
              </a:ext>
            </a:extLst>
          </p:cNvPr>
          <p:cNvSpPr>
            <a:spLocks noGrp="1" noChangeAspect="1"/>
          </p:cNvSpPr>
          <p:nvPr>
            <p:ph type="pic" sz="quarter" idx="33" hasCustomPrompt="1"/>
          </p:nvPr>
        </p:nvSpPr>
        <p:spPr>
          <a:xfrm>
            <a:off x="2567982"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I5</a:t>
            </a:r>
          </a:p>
        </p:txBody>
      </p:sp>
      <p:sp>
        <p:nvSpPr>
          <p:cNvPr id="67" name="Picture Placeholder 11">
            <a:extLst>
              <a:ext uri="{FF2B5EF4-FFF2-40B4-BE49-F238E27FC236}">
                <a16:creationId xmlns:a16="http://schemas.microsoft.com/office/drawing/2014/main" id="{A468D6F3-5F11-5A44-A81F-A4BA8FE0F41A}"/>
              </a:ext>
            </a:extLst>
          </p:cNvPr>
          <p:cNvSpPr>
            <a:spLocks noGrp="1" noChangeAspect="1"/>
          </p:cNvSpPr>
          <p:nvPr>
            <p:ph type="pic" sz="quarter" idx="53" hasCustomPrompt="1"/>
          </p:nvPr>
        </p:nvSpPr>
        <p:spPr>
          <a:xfrm>
            <a:off x="8438682" y="4453771"/>
            <a:ext cx="451815" cy="451814"/>
          </a:xfrm>
          <a:prstGeom prst="roundRect">
            <a:avLst/>
          </a:prstGeom>
          <a:noFill/>
        </p:spPr>
        <p:txBody>
          <a:bodyPr wrap="squar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LOGO</a:t>
            </a:r>
          </a:p>
        </p:txBody>
      </p:sp>
      <p:sp>
        <p:nvSpPr>
          <p:cNvPr id="68" name="Picture Placeholder 11">
            <a:extLst>
              <a:ext uri="{FF2B5EF4-FFF2-40B4-BE49-F238E27FC236}">
                <a16:creationId xmlns:a16="http://schemas.microsoft.com/office/drawing/2014/main" id="{E14775F2-C3EF-FD40-BCA6-594E5435148D}"/>
              </a:ext>
            </a:extLst>
          </p:cNvPr>
          <p:cNvSpPr>
            <a:spLocks noGrp="1" noChangeAspect="1"/>
          </p:cNvSpPr>
          <p:nvPr>
            <p:ph type="pic" sz="quarter" idx="35" hasCustomPrompt="1"/>
          </p:nvPr>
        </p:nvSpPr>
        <p:spPr>
          <a:xfrm>
            <a:off x="2793889" y="4424986"/>
            <a:ext cx="451815" cy="451814"/>
          </a:xfrm>
          <a:prstGeom prst="ellipse">
            <a:avLst/>
          </a:prstGeom>
          <a:noFill/>
        </p:spPr>
        <p:txBody>
          <a:bodyPr wrap="square" lIns="0" tIns="0" rIns="0" bIns="0" anchor="ctr" anchorCtr="1">
            <a:normAutofit/>
          </a:bodyPr>
          <a:lstStyle>
            <a:lvl1pPr marL="0" indent="0" algn="ctr">
              <a:buFont typeface="Arial" charset="0"/>
              <a:buNone/>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dirty="0"/>
              <a:t>P6</a:t>
            </a:r>
          </a:p>
        </p:txBody>
      </p:sp>
      <p:sp>
        <p:nvSpPr>
          <p:cNvPr id="69" name="Picture Placeholder 11">
            <a:extLst>
              <a:ext uri="{FF2B5EF4-FFF2-40B4-BE49-F238E27FC236}">
                <a16:creationId xmlns:a16="http://schemas.microsoft.com/office/drawing/2014/main" id="{EFB84B17-9706-7747-8FB9-96ED95B8E524}"/>
              </a:ext>
            </a:extLst>
          </p:cNvPr>
          <p:cNvSpPr>
            <a:spLocks noGrp="1" noChangeAspect="1"/>
          </p:cNvSpPr>
          <p:nvPr>
            <p:ph type="pic" sz="quarter" idx="36" hasCustomPrompt="1"/>
          </p:nvPr>
        </p:nvSpPr>
        <p:spPr>
          <a:xfrm>
            <a:off x="3077348" y="4697386"/>
            <a:ext cx="224543" cy="224543"/>
          </a:xfrm>
          <a:prstGeom prst="ellipse">
            <a:avLst/>
          </a:prstGeom>
          <a:noFill/>
          <a:ln>
            <a:noFill/>
          </a:ln>
        </p:spPr>
        <p:txBody>
          <a:bodyPr vert="horz" wrap="square" lIns="0" tIns="0" rIns="0" bIns="0" anchor="ctr" anchorCtr="1">
            <a:normAutofit/>
          </a:bodyPr>
          <a:lstStyle>
            <a:lvl1pPr>
              <a:defRPr sz="800" b="0">
                <a:solidFill>
                  <a:srgbClr val="251F2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buFont typeface="Arial"/>
              <a:buNone/>
              <a:tabLst/>
              <a:defRPr/>
            </a:pPr>
            <a:r>
              <a:rPr lang="en-US" dirty="0"/>
              <a:t>I6</a:t>
            </a:r>
          </a:p>
        </p:txBody>
      </p:sp>
      <p:sp>
        <p:nvSpPr>
          <p:cNvPr id="72" name="Text Placeholder 51">
            <a:extLst>
              <a:ext uri="{FF2B5EF4-FFF2-40B4-BE49-F238E27FC236}">
                <a16:creationId xmlns:a16="http://schemas.microsoft.com/office/drawing/2014/main" id="{12A632E1-CD2A-224F-98DA-18187CCF9F31}"/>
              </a:ext>
            </a:extLst>
          </p:cNvPr>
          <p:cNvSpPr>
            <a:spLocks noGrp="1"/>
          </p:cNvSpPr>
          <p:nvPr>
            <p:ph type="body" sz="quarter" idx="12" hasCustomPrompt="1"/>
          </p:nvPr>
        </p:nvSpPr>
        <p:spPr>
          <a:xfrm>
            <a:off x="248942" y="3795886"/>
            <a:ext cx="8641556" cy="541460"/>
          </a:xfrm>
          <a:prstGeom prst="rect">
            <a:avLst/>
          </a:prstGeom>
        </p:spPr>
        <p:txBody>
          <a:bodyPr wrap="square" lIns="0" tIns="0" rIns="0" bIns="0" anchor="ctr" anchorCtr="1">
            <a:normAutofit/>
          </a:bodyPr>
          <a:lstStyle>
            <a:lvl1pPr marL="0" indent="0" algn="ctr">
              <a:buFont typeface="Arial" charset="0"/>
              <a:buNone/>
              <a:defRPr sz="1400" b="0"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WIDGET_DESCRIPTION</a:t>
            </a:r>
          </a:p>
        </p:txBody>
      </p:sp>
      <p:sp>
        <p:nvSpPr>
          <p:cNvPr id="75" name="Text Placeholder 51">
            <a:extLst>
              <a:ext uri="{FF2B5EF4-FFF2-40B4-BE49-F238E27FC236}">
                <a16:creationId xmlns:a16="http://schemas.microsoft.com/office/drawing/2014/main" id="{87292A69-CB4A-B543-8E6A-70CAAA16B609}"/>
              </a:ext>
            </a:extLst>
          </p:cNvPr>
          <p:cNvSpPr>
            <a:spLocks noGrp="1"/>
          </p:cNvSpPr>
          <p:nvPr>
            <p:ph type="body" sz="quarter" idx="28" hasCustomPrompt="1"/>
          </p:nvPr>
        </p:nvSpPr>
        <p:spPr>
          <a:xfrm>
            <a:off x="250825" y="4499658"/>
            <a:ext cx="8187857" cy="360040"/>
          </a:xfrm>
          <a:prstGeom prst="rect">
            <a:avLst/>
          </a:prstGeom>
        </p:spPr>
        <p:txBody>
          <a:bodyPr wrap="square" lIns="0" tIns="0" rIns="0" bIns="0" anchor="b" anchorCtr="0">
            <a:normAutofit/>
          </a:bodyPr>
          <a:lstStyle>
            <a:lvl1pPr marL="171450" marR="0" indent="-171450" algn="l" defTabSz="685800" rtl="0" eaLnBrk="1" fontAlgn="auto" latinLnBrk="0" hangingPunct="1">
              <a:lnSpc>
                <a:spcPct val="90000"/>
              </a:lnSpc>
              <a:spcBef>
                <a:spcPts val="750"/>
              </a:spcBef>
              <a:spcAft>
                <a:spcPts val="0"/>
              </a:spcAft>
              <a:buClrTx/>
              <a:buSzTx/>
              <a:buFont typeface="Arial" charset="0"/>
              <a:buNone/>
              <a:tabLst/>
              <a:defRPr sz="1200" b="0"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SOURCE_NAMES</a:t>
            </a:r>
          </a:p>
        </p:txBody>
      </p:sp>
      <p:sp>
        <p:nvSpPr>
          <p:cNvPr id="78" name="Text Placeholder 51">
            <a:extLst>
              <a:ext uri="{FF2B5EF4-FFF2-40B4-BE49-F238E27FC236}">
                <a16:creationId xmlns:a16="http://schemas.microsoft.com/office/drawing/2014/main" id="{8771B418-4442-2044-B8A1-BC38DF8E4147}"/>
              </a:ext>
            </a:extLst>
          </p:cNvPr>
          <p:cNvSpPr>
            <a:spLocks noGrp="1"/>
          </p:cNvSpPr>
          <p:nvPr>
            <p:ph type="body" sz="quarter" idx="10" hasCustomPrompt="1"/>
          </p:nvPr>
        </p:nvSpPr>
        <p:spPr>
          <a:xfrm>
            <a:off x="251619" y="771502"/>
            <a:ext cx="8209556" cy="432048"/>
          </a:xfrm>
          <a:prstGeom prst="rect">
            <a:avLst/>
          </a:prstGeom>
        </p:spPr>
        <p:txBody>
          <a:bodyPr wrap="square" lIns="0" tIns="0" rIns="0" bIns="0" anchor="ctr" anchorCtr="0">
            <a:normAutofit/>
          </a:bodyPr>
          <a:lstStyle>
            <a:lvl1pPr marL="0" indent="0" algn="l">
              <a:buFont typeface="Arial" charset="0"/>
              <a:buNone/>
              <a:defRPr sz="2800" b="1" i="0" baseline="0">
                <a:solidFill>
                  <a:srgbClr val="251F21"/>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WIDGET_NAME</a:t>
            </a:r>
          </a:p>
        </p:txBody>
      </p:sp>
      <p:sp>
        <p:nvSpPr>
          <p:cNvPr id="83" name="Picture Placeholder 11">
            <a:extLst>
              <a:ext uri="{FF2B5EF4-FFF2-40B4-BE49-F238E27FC236}">
                <a16:creationId xmlns:a16="http://schemas.microsoft.com/office/drawing/2014/main" id="{46329925-F378-CE44-9290-566FD2460102}"/>
              </a:ext>
            </a:extLst>
          </p:cNvPr>
          <p:cNvSpPr>
            <a:spLocks noGrp="1" noChangeAspect="1"/>
          </p:cNvSpPr>
          <p:nvPr>
            <p:ph type="pic" sz="quarter" idx="39" hasCustomPrompt="1"/>
          </p:nvPr>
        </p:nvSpPr>
        <p:spPr>
          <a:xfrm>
            <a:off x="8461988" y="771502"/>
            <a:ext cx="432000" cy="432000"/>
          </a:xfrm>
          <a:prstGeom prst="rect">
            <a:avLst/>
          </a:prstGeom>
          <a:noFill/>
        </p:spPr>
        <p:txBody>
          <a:bodyPr wrap="none" lIns="0" tIns="0" rIns="0" bIns="0" anchor="ctr" anchorCtr="1">
            <a:normAutofit/>
          </a:bodyPr>
          <a:lstStyle>
            <a:lvl1pPr marL="0" indent="0" algn="ctr">
              <a:buFont typeface="Arial" charset="0"/>
              <a:buNone/>
              <a:defRPr sz="800" b="0">
                <a:solidFill>
                  <a:schemeClr val="tx1"/>
                </a:solidFill>
                <a:latin typeface="Arial" charset="0"/>
                <a:ea typeface="Arial" charset="0"/>
                <a:cs typeface="Arial" charset="0"/>
              </a:defRPr>
            </a:lvl1pPr>
          </a:lstStyle>
          <a:p>
            <a:pPr marL="342891" marR="0" lvl="0" indent="-342891" algn="l" defTabSz="457189" rtl="0" eaLnBrk="1" fontAlgn="auto" latinLnBrk="0" hangingPunct="1">
              <a:lnSpc>
                <a:spcPct val="100000"/>
              </a:lnSpc>
              <a:spcBef>
                <a:spcPct val="20000"/>
              </a:spcBef>
              <a:spcAft>
                <a:spcPts val="0"/>
              </a:spcAft>
              <a:buClr>
                <a:schemeClr val="accent1"/>
              </a:buClr>
              <a:buSzTx/>
              <a:tabLst/>
              <a:defRPr/>
            </a:pPr>
            <a:r>
              <a:rPr lang="en-US"/>
              <a:t>WIDGET_ICON</a:t>
            </a:r>
            <a:endParaRPr lang="en-US" dirty="0"/>
          </a:p>
        </p:txBody>
      </p:sp>
      <p:sp>
        <p:nvSpPr>
          <p:cNvPr id="35" name="Text Placeholder 51">
            <a:extLst>
              <a:ext uri="{FF2B5EF4-FFF2-40B4-BE49-F238E27FC236}">
                <a16:creationId xmlns:a16="http://schemas.microsoft.com/office/drawing/2014/main" id="{B5525362-CA80-D74D-A473-0E41BAB4D96A}"/>
              </a:ext>
            </a:extLst>
          </p:cNvPr>
          <p:cNvSpPr>
            <a:spLocks noGrp="1"/>
          </p:cNvSpPr>
          <p:nvPr>
            <p:ph type="body" sz="quarter" idx="11" hasCustomPrompt="1"/>
          </p:nvPr>
        </p:nvSpPr>
        <p:spPr>
          <a:xfrm>
            <a:off x="251619" y="267038"/>
            <a:ext cx="5760541" cy="360496"/>
          </a:xfrm>
          <a:prstGeom prst="rect">
            <a:avLst/>
          </a:prstGeom>
        </p:spPr>
        <p:txBody>
          <a:bodyPr wrap="square" lIns="0" tIns="0" rIns="0" bIns="0" anchor="t" anchorCtr="0">
            <a:normAutofit/>
          </a:bodyPr>
          <a:lstStyle>
            <a:lvl1pPr marL="0" indent="0" algn="l">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BOARD_TITLE</a:t>
            </a:r>
          </a:p>
        </p:txBody>
      </p:sp>
      <p:sp>
        <p:nvSpPr>
          <p:cNvPr id="36" name="Text Placeholder 51">
            <a:extLst>
              <a:ext uri="{FF2B5EF4-FFF2-40B4-BE49-F238E27FC236}">
                <a16:creationId xmlns:a16="http://schemas.microsoft.com/office/drawing/2014/main" id="{695B4D49-7F78-9F4F-9BA0-4D353F202347}"/>
              </a:ext>
            </a:extLst>
          </p:cNvPr>
          <p:cNvSpPr>
            <a:spLocks noGrp="1"/>
          </p:cNvSpPr>
          <p:nvPr>
            <p:ph type="body" sz="quarter" idx="40" hasCustomPrompt="1"/>
          </p:nvPr>
        </p:nvSpPr>
        <p:spPr>
          <a:xfrm>
            <a:off x="6012159" y="268288"/>
            <a:ext cx="2881015" cy="359198"/>
          </a:xfrm>
          <a:prstGeom prst="rect">
            <a:avLst/>
          </a:prstGeom>
        </p:spPr>
        <p:txBody>
          <a:bodyPr wrap="square" lIns="0" tIns="0" rIns="0" bIns="0" anchor="t" anchorCtr="0">
            <a:normAutofit/>
          </a:bodyPr>
          <a:lstStyle>
            <a:lvl1pPr marL="0" indent="0" algn="r">
              <a:buFont typeface="Arial" charset="0"/>
              <a:buNone/>
              <a:defRPr sz="1400" b="1" i="0" baseline="0">
                <a:solidFill>
                  <a:srgbClr val="7D797A"/>
                </a:solidFill>
                <a:latin typeface="Arial" charset="0"/>
                <a:ea typeface="Arial" charset="0"/>
                <a:cs typeface="Arial" charset="0"/>
              </a:defRPr>
            </a:lvl1pPr>
          </a:lstStyle>
          <a:p>
            <a:pPr marL="171450" marR="0" lvl="0" indent="-171450" algn="l" defTabSz="685800" rtl="0" eaLnBrk="1" fontAlgn="auto" latinLnBrk="0" hangingPunct="1">
              <a:lnSpc>
                <a:spcPct val="90000"/>
              </a:lnSpc>
              <a:spcBef>
                <a:spcPts val="750"/>
              </a:spcBef>
              <a:spcAft>
                <a:spcPts val="0"/>
              </a:spcAft>
              <a:buClrTx/>
              <a:buSzTx/>
              <a:tabLst/>
              <a:defRPr/>
            </a:pPr>
            <a:r>
              <a:rPr lang="en-US" dirty="0"/>
              <a:t>EXPORT_DATE</a:t>
            </a:r>
          </a:p>
        </p:txBody>
      </p:sp>
    </p:spTree>
    <p:extLst>
      <p:ext uri="{BB962C8B-B14F-4D97-AF65-F5344CB8AC3E}">
        <p14:creationId xmlns:p14="http://schemas.microsoft.com/office/powerpoint/2010/main" val="664053050"/>
      </p:ext>
    </p:extLst>
  </p:cSld>
  <p:clrMapOvr>
    <a:masterClrMapping/>
  </p:clrMapOvr>
  <p:extLst>
    <p:ext uri="{DCECCB84-F9BA-43D5-87BE-67443E8EF086}">
      <p15:sldGuideLst xmlns:p15="http://schemas.microsoft.com/office/powerpoint/2012/main">
        <p15:guide id="1" orient="horz">
          <p15:clr>
            <a:srgbClr val="FBAE40"/>
          </p15:clr>
        </p15:guide>
        <p15:guide id="2" pos="158">
          <p15:clr>
            <a:srgbClr val="FBAE40"/>
          </p15:clr>
        </p15:guide>
        <p15:guide id="3" pos="5760">
          <p15:clr>
            <a:srgbClr val="FBAE40"/>
          </p15:clr>
        </p15:guide>
        <p15:guide id="4">
          <p15:clr>
            <a:srgbClr val="FBAE40"/>
          </p15:clr>
        </p15:guide>
        <p15:guide id="5" pos="5602">
          <p15:clr>
            <a:srgbClr val="FBAE40"/>
          </p15:clr>
        </p15:guide>
        <p15:guide id="6" orient="horz" pos="3240">
          <p15:clr>
            <a:srgbClr val="FBAE40"/>
          </p15:clr>
        </p15:guide>
        <p15:guide id="7" orient="horz" pos="169">
          <p15:clr>
            <a:srgbClr val="FBAE40"/>
          </p15:clr>
        </p15:guide>
        <p15:guide id="8" orient="horz" pos="30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38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chart" Target="../charts/char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chart" Target="../charts/char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chart" Target="../charts/char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Text Placeholder 3"/>
          <p:cNvSpPr>
            <a:spLocks noGrp="1"/>
          </p:cNvSpPr>
          <p:nvPr>
            <p:ph type="body" idx="10" sz="quarter"/>
          </p:nvPr>
        </p:nvSpPr>
        <p:spPr/>
        <p:txBody>
          <a:bodyPr/>
          <a:lstStyle/>
          <a:p>
            <a:r>
              <a:t>Brand awareness</a:t>
            </a:r>
          </a:p>
        </p:txBody>
      </p:sp>
      <p:sp>
        <p:nvSpPr>
          <p:cNvPr id="5" name="Text Placeholder 4"/>
          <p:cNvSpPr>
            <a:spLocks noGrp="1"/>
          </p:cNvSpPr>
          <p:nvPr>
            <p:ph type="body" idx="11" sz="quarter"/>
          </p:nvPr>
        </p:nvSpPr>
        <p:spPr/>
        <p:txBody>
          <a:bodyPr/>
          <a:lstStyle/>
          <a:p>
            <a:r>
              <a:t>Aug 18 - Aug 24, 22</a:t>
            </a:r>
          </a:p>
        </p:txBody>
      </p:sp>
      <p:sp>
        <p:nvSpPr>
          <p:cNvPr id="6" name="Text Placeholder 5"/>
          <p:cNvSpPr>
            <a:spLocks noGrp="1"/>
          </p:cNvSpPr>
          <p:nvPr>
            <p:ph type="body" idx="12" sz="quarter"/>
          </p:nvPr>
        </p:nvSpPr>
        <p:spPr/>
        <p:txBody>
          <a:bodyPr/>
          <a:lstStyle/>
          <a:p>
            <a:r>
              <a:t>Social Networks</a:t>
            </a:r>
          </a:p>
        </p:txBody>
      </p:sp>
      <p:pic>
        <p:nvPicPr>
          <p:cNvPr id="7" name="Picture Placeholder 6" descr="image.png"/>
          <p:cNvPicPr>
            <a:picLocks noGrp="1" noChangeAspect="1"/>
          </p:cNvPicPr>
          <p:nvPr>
            <p:ph type="pic" idx="17" sz="quarter"/>
          </p:nvPr>
        </p:nvPicPr>
        <p:blipFill>
          <a:blip r:embed="rId2"/>
          <a:srcRect t="0" b="0"/>
          <a:stretch>
            <a:fillRect/>
          </a:stretch>
        </p:blipFill>
        <p:spPr/>
      </p:pic>
      <p:pic>
        <p:nvPicPr>
          <p:cNvPr id="8" name="Picture Placeholder 7" descr="image.png"/>
          <p:cNvPicPr>
            <a:picLocks noGrp="1" noChangeAspect="1"/>
          </p:cNvPicPr>
          <p:nvPr>
            <p:ph type="pic" idx="18" sz="quarter"/>
          </p:nvPr>
        </p:nvPicPr>
        <p:blipFill>
          <a:blip r:embed="rId3"/>
          <a:srcRect/>
          <a:stretch>
            <a:fillRect/>
          </a:stretch>
        </p:blipFill>
        <p:spPr/>
      </p:pic>
      <p:sp>
        <p:nvSpPr>
          <p:cNvPr id="9" name="Text Placeholder 8"/>
          <p:cNvSpPr>
            <a:spLocks noGrp="1"/>
          </p:cNvSpPr>
          <p:nvPr>
            <p:ph type="body" idx="19" sz="quarter"/>
          </p:nvPr>
        </p:nvSpPr>
        <p:spPr/>
        <p:txBody>
          <a:bodyPr/>
          <a:lstStyle/>
          <a:p>
            <a:r>
              <a:t>Binge &amp; Learn</a:t>
            </a:r>
          </a:p>
        </p:txBody>
      </p:sp>
      <p:pic>
        <p:nvPicPr>
          <p:cNvPr id="10" name="Picture Placeholder 9" descr="image.jpg"/>
          <p:cNvPicPr>
            <a:picLocks noGrp="1" noChangeAspect="1"/>
          </p:cNvPicPr>
          <p:nvPr>
            <p:ph type="pic" idx="23" sz="quarter"/>
          </p:nvPr>
        </p:nvPicPr>
        <p:blipFill>
          <a:blip r:embed="rId4"/>
          <a:srcRect t="0" b="0"/>
          <a:stretch>
            <a:fillRect/>
          </a:stretch>
        </p:blipFill>
        <p:spPr/>
      </p:pic>
      <p:pic>
        <p:nvPicPr>
          <p:cNvPr id="11" name="Picture Placeholder 10" descr="image.png"/>
          <p:cNvPicPr>
            <a:picLocks noGrp="1" noChangeAspect="1"/>
          </p:cNvPicPr>
          <p:nvPr>
            <p:ph type="pic" idx="24" sz="quarter"/>
          </p:nvPr>
        </p:nvPicPr>
        <p:blipFill>
          <a:blip r:embed="rId5"/>
          <a:srcRect/>
          <a:stretch>
            <a:fillRect/>
          </a:stretch>
        </p:blipFill>
        <p:spPr/>
      </p:pic>
      <p:sp>
        <p:nvSpPr>
          <p:cNvPr id="12" name="Text Placeholder 11"/>
          <p:cNvSpPr>
            <a:spLocks noGrp="1"/>
          </p:cNvSpPr>
          <p:nvPr>
            <p:ph type="body" idx="25" sz="quarter"/>
          </p:nvPr>
        </p:nvSpPr>
        <p:spPr/>
        <p:txBody>
          <a:bodyPr/>
          <a:lstStyle/>
          <a:p>
            <a:r>
              <a:t>Outstrip</a:t>
            </a:r>
          </a:p>
        </p:txBody>
      </p:sp>
      <p:pic>
        <p:nvPicPr>
          <p:cNvPr id="13" name="Picture Placeholder 12" descr="image.jpg"/>
          <p:cNvPicPr>
            <a:picLocks noGrp="1" noChangeAspect="1"/>
          </p:cNvPicPr>
          <p:nvPr>
            <p:ph type="pic" idx="26" sz="quarter"/>
          </p:nvPr>
        </p:nvPicPr>
        <p:blipFill>
          <a:blip r:embed="rId6"/>
          <a:srcRect t="0" b="0"/>
          <a:stretch>
            <a:fillRect/>
          </a:stretch>
        </p:blipFill>
        <p:spPr/>
      </p:pic>
      <p:pic>
        <p:nvPicPr>
          <p:cNvPr id="14" name="Picture Placeholder 13" descr="image.png"/>
          <p:cNvPicPr>
            <a:picLocks noGrp="1" noChangeAspect="1"/>
          </p:cNvPicPr>
          <p:nvPr>
            <p:ph type="pic" idx="27" sz="quarter"/>
          </p:nvPr>
        </p:nvPicPr>
        <p:blipFill>
          <a:blip r:embed="rId7"/>
          <a:srcRect/>
          <a:stretch>
            <a:fillRect/>
          </a:stretch>
        </p:blipFill>
        <p:spPr/>
      </p:pic>
      <p:sp>
        <p:nvSpPr>
          <p:cNvPr id="15" name="Text Placeholder 14"/>
          <p:cNvSpPr>
            <a:spLocks noGrp="1"/>
          </p:cNvSpPr>
          <p:nvPr>
            <p:ph type="body" idx="28" sz="quarter"/>
          </p:nvPr>
        </p:nvSpPr>
        <p:spPr/>
        <p:txBody>
          <a:bodyPr/>
          <a:lstStyle/>
          <a:p>
            <a:r>
              <a:t>__creativewardrobe</a:t>
            </a:r>
          </a:p>
        </p:txBody>
      </p:sp>
      <p:pic>
        <p:nvPicPr>
          <p:cNvPr id="29" name="Picture Placeholder 28" descr="image.png"/>
          <p:cNvPicPr>
            <a:picLocks noGrp="1" noChangeAspect="1"/>
          </p:cNvPicPr>
          <p:nvPr>
            <p:ph type="pic" idx="46" sz="quarter"/>
          </p:nvPr>
        </p:nvPicPr>
        <p:blipFill>
          <a:blip r:embed="rId8"/>
          <a:srcRect t="0" b="0"/>
          <a:stretch>
            <a:fillRect/>
          </a:stretch>
        </p:blipFill>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Followers</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total number of people following your Instagram accounts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0</a:t>
            </a:r>
          </a:p>
        </p:txBody>
      </p:sp>
      <p:sp>
        <p:nvSpPr>
          <p:cNvPr id="3" name="Text Placeholder 2"/>
          <p:cNvSpPr>
            <a:spLocks noGrp="1"/>
          </p:cNvSpPr>
          <p:nvPr>
            <p:ph type="body" idx="42" sz="quarter"/>
          </p:nvPr>
        </p:nvSpPr>
        <p:spPr/>
        <p:txBody>
          <a:bodyPr/>
          <a:lstStyle/>
          <a:p>
            <a:r>
              <a:t>followers</a:t>
            </a:r>
          </a:p>
        </p:txBody>
      </p:sp>
      <p:sp>
        <p:nvSpPr>
          <p:cNvPr id="4" name="Text Placeholder 3"/>
          <p:cNvSpPr>
            <a:spLocks noGrp="1"/>
          </p:cNvSpPr>
          <p:nvPr>
            <p:ph type="body" idx="12" sz="quarter"/>
          </p:nvPr>
        </p:nvSpPr>
        <p:spPr/>
        <p:txBody>
          <a:bodyPr/>
          <a:lstStyle/>
          <a:p>
            <a:r>
              <a:t>The number of new followers gained per day in the selected date range, without paid promotion. Instagram requires at least 100 followers to return this data. The data may be delayed by up to 48 hours due to network limitations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New followers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New followers</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number of new followers gained per day in the selected date range, without paid promotion. Instagram requires at least 100 followers to return this data. The data may be delayed by up to 48 hours due to network limitations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1</a:t>
            </a:r>
          </a:p>
        </p:txBody>
      </p:sp>
      <p:sp>
        <p:nvSpPr>
          <p:cNvPr id="3" name="Text Placeholder 2"/>
          <p:cNvSpPr>
            <a:spLocks noGrp="1"/>
          </p:cNvSpPr>
          <p:nvPr>
            <p:ph type="body" idx="42" sz="quarter"/>
          </p:nvPr>
        </p:nvSpPr>
        <p:spPr/>
        <p:txBody>
          <a:bodyPr/>
          <a:lstStyle/>
          <a:p>
            <a:r>
              <a:t>user</a:t>
            </a:r>
          </a:p>
        </p:txBody>
      </p:sp>
      <p:sp>
        <p:nvSpPr>
          <p:cNvPr id="4" name="Text Placeholder 3"/>
          <p:cNvSpPr>
            <a:spLocks noGrp="1"/>
          </p:cNvSpPr>
          <p:nvPr>
            <p:ph type="body" idx="12" sz="quarter"/>
          </p:nvPr>
        </p:nvSpPr>
        <p:spPr/>
        <p:txBody>
          <a:bodyPr/>
          <a:lstStyle/>
          <a:p>
            <a:r>
              <a:t>The total number of unique users that have seen at least one of your organic or boosted posts, or ads. Repeat views and views across different types of posts (photo, video, or carousel) by the same person are only counted as a single view</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Profile reach</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Profile reach</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total number of unique users that have seen at least one of your organic or boosted posts, or ads. Repeat views and views across different types of posts (photo, video, or carousel) by the same person are only counted as a single view</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92</a:t>
            </a:r>
          </a:p>
        </p:txBody>
      </p:sp>
      <p:sp>
        <p:nvSpPr>
          <p:cNvPr id="3" name="Text Placeholder 2"/>
          <p:cNvSpPr>
            <a:spLocks noGrp="1"/>
          </p:cNvSpPr>
          <p:nvPr>
            <p:ph type="body" idx="42" sz="quarter"/>
          </p:nvPr>
        </p:nvSpPr>
        <p:spPr/>
        <p:txBody>
          <a:bodyPr/>
          <a:lstStyle/>
          <a:p>
            <a:r>
              <a:t>followers</a:t>
            </a:r>
          </a:p>
        </p:txBody>
      </p:sp>
      <p:sp>
        <p:nvSpPr>
          <p:cNvPr id="4" name="Text Placeholder 3"/>
          <p:cNvSpPr>
            <a:spLocks noGrp="1"/>
          </p:cNvSpPr>
          <p:nvPr>
            <p:ph type="body" idx="12" sz="quarter"/>
          </p:nvPr>
        </p:nvSpPr>
        <p:spPr/>
        <p:txBody>
          <a:bodyPr/>
          <a:lstStyle/>
          <a:p>
            <a:r>
              <a:t>The total number of followers for your Pages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Followers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Followers</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total number of followers for your Pages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5</a:t>
            </a:r>
          </a:p>
        </p:txBody>
      </p:sp>
      <p:sp>
        <p:nvSpPr>
          <p:cNvPr id="3" name="Text Placeholder 2"/>
          <p:cNvSpPr>
            <a:spLocks noGrp="1"/>
          </p:cNvSpPr>
          <p:nvPr>
            <p:ph type="body" idx="42" sz="quarter"/>
          </p:nvPr>
        </p:nvSpPr>
        <p:spPr/>
        <p:txBody>
          <a:bodyPr/>
          <a:lstStyle/>
          <a:p>
            <a:r>
              <a:t>connections</a:t>
            </a:r>
          </a:p>
        </p:txBody>
      </p:sp>
      <p:sp>
        <p:nvSpPr>
          <p:cNvPr id="4" name="Text Placeholder 3"/>
          <p:cNvSpPr>
            <a:spLocks noGrp="1"/>
          </p:cNvSpPr>
          <p:nvPr>
            <p:ph type="body" idx="12" sz="quarter"/>
          </p:nvPr>
        </p:nvSpPr>
        <p:spPr/>
        <p:txBody>
          <a:bodyPr/>
          <a:lstStyle/>
          <a:p>
            <a:r>
              <a:t>The number of unique LinkedIn users who have seen your Pages' posts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Page reach</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Page reach</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number of unique LinkedIn users who have seen your Pages' posts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0.95%</a:t>
            </a:r>
          </a:p>
        </p:txBody>
      </p:sp>
      <p:sp>
        <p:nvSpPr>
          <p:cNvPr id="3" name="Text Placeholder 2"/>
          <p:cNvSpPr>
            <a:spLocks noGrp="1"/>
          </p:cNvSpPr>
          <p:nvPr>
            <p:ph type="body" idx="42" sz="quarter"/>
          </p:nvPr>
        </p:nvSpPr>
        <p:spPr/>
        <p:txBody>
          <a:bodyPr/>
          <a:lstStyle/>
          <a:p>
            <a:r>
              <a:t>engagement rate</a:t>
            </a:r>
          </a:p>
        </p:txBody>
      </p:sp>
      <p:sp>
        <p:nvSpPr>
          <p:cNvPr id="4" name="Text Placeholder 3"/>
          <p:cNvSpPr>
            <a:spLocks noGrp="1"/>
          </p:cNvSpPr>
          <p:nvPr>
            <p:ph type="body" idx="12" sz="quarter"/>
          </p:nvPr>
        </p:nvSpPr>
        <p:spPr/>
        <p:txBody>
          <a:bodyPr/>
          <a:lstStyle/>
          <a:p>
            <a:r>
              <a:t>The proportion of organic clicks, likes, comments, and shares received by your Pages’ posts, as a percentage of the people who saw them</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Page engagement rate</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New fans</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number of new likes of your Pages gathered over a period of time</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Page engagement rate</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proportion of organic clicks, likes, comments, and shares received by your Pages’ posts, as a percentage of the people who saw them</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0</a:t>
            </a:r>
          </a:p>
        </p:txBody>
      </p:sp>
      <p:sp>
        <p:nvSpPr>
          <p:cNvPr id="3" name="Text Placeholder 2"/>
          <p:cNvSpPr>
            <a:spLocks noGrp="1"/>
          </p:cNvSpPr>
          <p:nvPr>
            <p:ph type="body" idx="42" sz="quarter"/>
          </p:nvPr>
        </p:nvSpPr>
        <p:spPr/>
        <p:txBody>
          <a:bodyPr/>
          <a:lstStyle/>
          <a:p>
            <a:r>
              <a:t>shares</a:t>
            </a:r>
          </a:p>
        </p:txBody>
      </p:sp>
      <p:sp>
        <p:nvSpPr>
          <p:cNvPr id="4" name="Text Placeholder 3"/>
          <p:cNvSpPr>
            <a:spLocks noGrp="1"/>
          </p:cNvSpPr>
          <p:nvPr>
            <p:ph type="body" idx="12" sz="quarter"/>
          </p:nvPr>
        </p:nvSpPr>
        <p:spPr/>
        <p:txBody>
          <a:bodyPr/>
          <a:lstStyle/>
          <a:p>
            <a:r>
              <a:t>The total number of times your Page's posts were shared in the selected time frame</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Page shares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Page shares</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total number of times your Page's posts were shared in the selected time frame</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1</a:t>
            </a:r>
          </a:p>
        </p:txBody>
      </p:sp>
      <p:sp>
        <p:nvSpPr>
          <p:cNvPr id="3" name="Text Placeholder 2"/>
          <p:cNvSpPr>
            <a:spLocks noGrp="1"/>
          </p:cNvSpPr>
          <p:nvPr>
            <p:ph type="body" idx="42" sz="quarter"/>
          </p:nvPr>
        </p:nvSpPr>
        <p:spPr/>
        <p:txBody>
          <a:bodyPr/>
          <a:lstStyle/>
          <a:p>
            <a:r>
              <a:t>impression</a:t>
            </a:r>
          </a:p>
        </p:txBody>
      </p:sp>
      <p:sp>
        <p:nvSpPr>
          <p:cNvPr id="4" name="Text Placeholder 3"/>
          <p:cNvSpPr>
            <a:spLocks noGrp="1"/>
          </p:cNvSpPr>
          <p:nvPr>
            <p:ph type="body" idx="12" sz="quarter"/>
          </p:nvPr>
        </p:nvSpPr>
        <p:spPr/>
        <p:txBody>
          <a:bodyPr/>
          <a:lstStyle/>
          <a:p>
            <a:r>
              <a:t>The total number of times your organic posts appeared on people’s screens on Instagram. Does not include Profile visits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Profile impressions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0</a:t>
            </a:r>
          </a:p>
        </p:txBody>
      </p:sp>
      <p:sp>
        <p:nvSpPr>
          <p:cNvPr id="3" name="Text Placeholder 2"/>
          <p:cNvSpPr>
            <a:spLocks noGrp="1"/>
          </p:cNvSpPr>
          <p:nvPr>
            <p:ph type="body" idx="42" sz="quarter"/>
          </p:nvPr>
        </p:nvSpPr>
        <p:spPr/>
        <p:txBody>
          <a:bodyPr/>
          <a:lstStyle/>
          <a:p>
            <a:r>
              <a:t>new fans</a:t>
            </a:r>
          </a:p>
        </p:txBody>
      </p:sp>
      <p:sp>
        <p:nvSpPr>
          <p:cNvPr id="4" name="Text Placeholder 3"/>
          <p:cNvSpPr>
            <a:spLocks noGrp="1"/>
          </p:cNvSpPr>
          <p:nvPr>
            <p:ph type="body" idx="12" sz="quarter"/>
          </p:nvPr>
        </p:nvSpPr>
        <p:spPr/>
        <p:txBody>
          <a:bodyPr/>
          <a:lstStyle/>
          <a:p>
            <a:r>
              <a:t>The number of new likes of your Pages gathered over a period of time</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New fans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0%</a:t>
            </a:r>
          </a:p>
        </p:txBody>
      </p:sp>
      <p:sp>
        <p:nvSpPr>
          <p:cNvPr id="4" name="Text Placeholder 3"/>
          <p:cNvSpPr>
            <a:spLocks noGrp="1"/>
          </p:cNvSpPr>
          <p:nvPr>
            <p:ph type="body" idx="12" sz="quarter"/>
          </p:nvPr>
        </p:nvSpPr>
        <p:spPr/>
        <p:txBody>
          <a:bodyPr/>
          <a:lstStyle/>
          <a:p>
            <a:r>
              <a:t>The daily proportion of people who engaged with any content from your Pages (clicked, liked, shared, or commented), as a percentage of the people who saw it</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Page engagement rate</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Total reach</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daily number of unique accounts that have seen any content associated with your Pages (posts, posts to your Page, Page like ads, mentions, check-ins)</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1</a:t>
            </a:r>
          </a:p>
        </p:txBody>
      </p:sp>
      <p:sp>
        <p:nvSpPr>
          <p:cNvPr id="3" name="Text Placeholder 2"/>
          <p:cNvSpPr>
            <a:spLocks noGrp="1"/>
          </p:cNvSpPr>
          <p:nvPr>
            <p:ph type="body" idx="42" sz="quarter"/>
          </p:nvPr>
        </p:nvSpPr>
        <p:spPr/>
        <p:txBody>
          <a:bodyPr/>
          <a:lstStyle/>
          <a:p>
            <a:r>
              <a:t>user</a:t>
            </a:r>
          </a:p>
        </p:txBody>
      </p:sp>
      <p:sp>
        <p:nvSpPr>
          <p:cNvPr id="4" name="Text Placeholder 3"/>
          <p:cNvSpPr>
            <a:spLocks noGrp="1"/>
          </p:cNvSpPr>
          <p:nvPr>
            <p:ph type="body" idx="12" sz="quarter"/>
          </p:nvPr>
        </p:nvSpPr>
        <p:spPr/>
        <p:txBody>
          <a:bodyPr/>
          <a:lstStyle/>
          <a:p>
            <a:r>
              <a:t>The daily number of unique accounts that have seen any content associated with your Pages (posts, posts to your Page, Page like ads, mentions, check-ins)</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Total reach</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4</a:t>
            </a:r>
          </a:p>
        </p:txBody>
      </p:sp>
      <p:sp>
        <p:nvSpPr>
          <p:cNvPr id="3" name="Text Placeholder 2"/>
          <p:cNvSpPr>
            <a:spLocks noGrp="1"/>
          </p:cNvSpPr>
          <p:nvPr>
            <p:ph type="body" idx="42" sz="quarter"/>
          </p:nvPr>
        </p:nvSpPr>
        <p:spPr/>
        <p:txBody>
          <a:bodyPr/>
          <a:lstStyle/>
          <a:p>
            <a:r>
              <a:t>fans</a:t>
            </a:r>
          </a:p>
        </p:txBody>
      </p:sp>
      <p:sp>
        <p:nvSpPr>
          <p:cNvPr id="4" name="Text Placeholder 3"/>
          <p:cNvSpPr>
            <a:spLocks noGrp="1"/>
          </p:cNvSpPr>
          <p:nvPr>
            <p:ph type="body" idx="12" sz="quarter"/>
          </p:nvPr>
        </p:nvSpPr>
        <p:spPr/>
        <p:txBody>
          <a:bodyPr/>
          <a:lstStyle/>
          <a:p>
            <a:r>
              <a:t>The number of likes your Facebook Pages have at any moment</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Fans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 Placeholder 2"/>
          <p:cNvSpPr>
            <a:spLocks noGrp="1"/>
          </p:cNvSpPr>
          <p:nvPr>
            <p:ph type="body" idx="10" sz="quarter"/>
          </p:nvPr>
        </p:nvSpPr>
        <p:spPr/>
        <p:txBody>
          <a:bodyPr/>
          <a:lstStyle/>
          <a:p>
            <a:r>
              <a:t>Fans</a:t>
            </a:r>
          </a:p>
        </p:txBody>
      </p:sp>
      <p:sp>
        <p:nvSpPr>
          <p:cNvPr id="4" name="Text Placeholder 3"/>
          <p:cNvSpPr>
            <a:spLocks noGrp="1"/>
          </p:cNvSpPr>
          <p:nvPr>
            <p:ph type="body" idx="11" sz="quarter"/>
          </p:nvPr>
        </p:nvSpPr>
        <p:spPr/>
        <p:txBody>
          <a:bodyPr/>
          <a:lstStyle/>
          <a:p>
            <a:r>
              <a:t>Brand awareness</a:t>
            </a:r>
          </a:p>
        </p:txBody>
      </p:sp>
      <p:sp>
        <p:nvSpPr>
          <p:cNvPr id="5" name="Text Placeholder 4"/>
          <p:cNvSpPr>
            <a:spLocks noGrp="1"/>
          </p:cNvSpPr>
          <p:nvPr>
            <p:ph type="body" idx="12" sz="quarter"/>
          </p:nvPr>
        </p:nvSpPr>
        <p:spPr/>
        <p:txBody>
          <a:bodyPr/>
          <a:lstStyle/>
          <a:p>
            <a:r>
              <a:t>The number of likes your Facebook Pages have at any moment</a:t>
            </a:r>
          </a:p>
        </p:txBody>
      </p:sp>
      <p:pic>
        <p:nvPicPr>
          <p:cNvPr id="6" name="Picture Placeholder 5" descr="image.pn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39" sz="quarter"/>
          </p:nvPr>
        </p:nvPicPr>
        <p:blipFill>
          <a:blip r:embed="rId2"/>
          <a:srcRect/>
          <a:stretch>
            <a:fillRect/>
          </a:stretch>
        </p:blipFill>
        <p:spPr/>
      </p:pic>
      <p:sp>
        <p:nvSpPr>
          <p:cNvPr id="17" name="Text Placeholder 16"/>
          <p:cNvSpPr>
            <a:spLocks noGrp="1"/>
          </p:cNvSpPr>
          <p:nvPr>
            <p:ph type="body" idx="40" sz="quarter"/>
          </p:nvPr>
        </p:nvSpPr>
        <p:spPr/>
        <p:txBody>
          <a:bodyPr/>
          <a:lstStyle/>
          <a:p>
            <a:r>
              <a:t>Aug 18 - Aug 24, 22</a:t>
            </a:r>
          </a:p>
        </p:txBody>
      </p:sp>
      <p:graphicFrame>
        <p:nvGraphicFramePr>
          <p:cNvPr id="18" name="Chart Placeholder 17"/>
          <p:cNvGraphicFramePr>
            <a:graphicFrameLocks noGrp="1"/>
          </p:cNvGraphicFramePr>
          <p:nvPr>
            <p:ph type="chart" idx="13" sz="quarter"/>
          </p:nvPr>
        </p:nvGraphicFramePr>
        <p:xfrm>
          <a:off x="250824" y="1203501"/>
          <a:ext cx="8639673" cy="2592335"/>
        </p:xfrm>
        <a:graphic>
          <a:graphicData uri="http://schemas.openxmlformats.org/drawingml/2006/chart">
            <c:chart xmlns:c="http://schemas.openxmlformats.org/drawingml/2006/chart" r:id="rId6"/>
          </a:graphicData>
        </a:graphic>
      </p:graphicFrame>
      <p:pic>
        <p:nvPicPr>
          <p:cNvPr id="20" name="Picture Placeholder 19" descr="image.png"/>
          <p:cNvPicPr>
            <a:picLocks noGrp="1" noChangeAspect="1"/>
          </p:cNvPicPr>
          <p:nvPr>
            <p:ph type="pic" idx="46" sz="quarter"/>
          </p:nvPr>
        </p:nvPicPr>
        <p:blipFill>
          <a:blip r:embed="rId5"/>
          <a:srcRect t="0" b="0"/>
          <a:stretch>
            <a:fillRect/>
          </a:stretch>
        </p:blipFill>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41" sz="quarter"/>
          </p:nvPr>
        </p:nvSpPr>
        <p:spPr/>
        <p:txBody>
          <a:bodyPr/>
          <a:lstStyle/>
          <a:p>
            <a:r>
              <a:t>212</a:t>
            </a:r>
          </a:p>
        </p:txBody>
      </p:sp>
      <p:sp>
        <p:nvSpPr>
          <p:cNvPr id="3" name="Text Placeholder 2"/>
          <p:cNvSpPr>
            <a:spLocks noGrp="1"/>
          </p:cNvSpPr>
          <p:nvPr>
            <p:ph type="body" idx="42" sz="quarter"/>
          </p:nvPr>
        </p:nvSpPr>
        <p:spPr/>
        <p:txBody>
          <a:bodyPr/>
          <a:lstStyle/>
          <a:p>
            <a:r>
              <a:t>followers</a:t>
            </a:r>
          </a:p>
        </p:txBody>
      </p:sp>
      <p:sp>
        <p:nvSpPr>
          <p:cNvPr id="4" name="Text Placeholder 3"/>
          <p:cNvSpPr>
            <a:spLocks noGrp="1"/>
          </p:cNvSpPr>
          <p:nvPr>
            <p:ph type="body" idx="12" sz="quarter"/>
          </p:nvPr>
        </p:nvSpPr>
        <p:spPr/>
        <p:txBody>
          <a:bodyPr/>
          <a:lstStyle/>
          <a:p>
            <a:r>
              <a:t>The total number of people following your Instagram accounts</a:t>
            </a:r>
          </a:p>
        </p:txBody>
      </p:sp>
      <p:pic>
        <p:nvPicPr>
          <p:cNvPr id="6" name="Picture Placeholder 5" descr="image.jpg"/>
          <p:cNvPicPr>
            <a:picLocks noGrp="1" noChangeAspect="1"/>
          </p:cNvPicPr>
          <p:nvPr>
            <p:ph type="pic" idx="17" sz="quarter"/>
          </p:nvPr>
        </p:nvPicPr>
        <p:blipFill>
          <a:blip r:embed="rId3"/>
          <a:srcRect t="0" b="0"/>
          <a:stretch>
            <a:fillRect/>
          </a:stretch>
        </p:blipFill>
        <p:spPr/>
      </p:pic>
      <p:pic>
        <p:nvPicPr>
          <p:cNvPr id="7" name="Picture Placeholder 6" descr="image.png"/>
          <p:cNvPicPr>
            <a:picLocks noGrp="1" noChangeAspect="1"/>
          </p:cNvPicPr>
          <p:nvPr>
            <p:ph type="pic" idx="18" sz="quarter"/>
          </p:nvPr>
        </p:nvPicPr>
        <p:blipFill>
          <a:blip r:embed="rId4"/>
          <a:srcRect/>
          <a:stretch>
            <a:fillRect/>
          </a:stretch>
        </p:blipFill>
        <p:spPr/>
      </p:pic>
      <p:pic>
        <p:nvPicPr>
          <p:cNvPr id="16" name="Picture Placeholder 15" descr="image.png"/>
          <p:cNvPicPr>
            <a:picLocks noGrp="1" noChangeAspect="1"/>
          </p:cNvPicPr>
          <p:nvPr>
            <p:ph type="pic" idx="46" sz="quarter"/>
          </p:nvPr>
        </p:nvPicPr>
        <p:blipFill>
          <a:blip r:embed="rId5"/>
          <a:srcRect t="0" b="0"/>
          <a:stretch>
            <a:fillRect/>
          </a:stretch>
        </p:blipFill>
        <p:spPr/>
      </p:pic>
      <p:sp>
        <p:nvSpPr>
          <p:cNvPr id="19" name="Text Placeholder 18"/>
          <p:cNvSpPr>
            <a:spLocks noGrp="1"/>
          </p:cNvSpPr>
          <p:nvPr>
            <p:ph type="body" idx="10" sz="quarter"/>
          </p:nvPr>
        </p:nvSpPr>
        <p:spPr/>
        <p:txBody>
          <a:bodyPr/>
          <a:lstStyle/>
          <a:p>
            <a:r>
              <a:t>Followers</a:t>
            </a:r>
          </a:p>
        </p:txBody>
      </p:sp>
      <p:pic>
        <p:nvPicPr>
          <p:cNvPr id="20" name="Picture Placeholder 19" descr="image.png"/>
          <p:cNvPicPr>
            <a:picLocks noGrp="1" noChangeAspect="1"/>
          </p:cNvPicPr>
          <p:nvPr>
            <p:ph type="pic" idx="39" sz="quarter"/>
          </p:nvPr>
        </p:nvPicPr>
        <p:blipFill>
          <a:blip r:embed="rId2"/>
          <a:srcRect/>
          <a:stretch>
            <a:fillRect/>
          </a:stretch>
        </p:blipFill>
        <p:spPr/>
      </p:pic>
      <p:sp>
        <p:nvSpPr>
          <p:cNvPr id="22" name="Text Placeholder 21"/>
          <p:cNvSpPr>
            <a:spLocks noGrp="1"/>
          </p:cNvSpPr>
          <p:nvPr>
            <p:ph type="body" idx="11" sz="quarter"/>
          </p:nvPr>
        </p:nvSpPr>
        <p:spPr/>
        <p:txBody>
          <a:bodyPr/>
          <a:lstStyle/>
          <a:p>
            <a:r>
              <a:t>Brand awareness</a:t>
            </a:r>
          </a:p>
        </p:txBody>
      </p:sp>
      <p:sp>
        <p:nvSpPr>
          <p:cNvPr id="23" name="Text Placeholder 22"/>
          <p:cNvSpPr>
            <a:spLocks noGrp="1"/>
          </p:cNvSpPr>
          <p:nvPr>
            <p:ph type="body" idx="40" sz="quarter"/>
          </p:nvPr>
        </p:nvSpPr>
        <p:spPr/>
        <p:txBody>
          <a:bodyPr/>
          <a:lstStyle/>
          <a:p>
            <a:r>
              <a:t>Aug 18 - Aug 24, 22</a:t>
            </a:r>
          </a:p>
        </p:txBody>
      </p:sp>
    </p:spTree>
  </p:cSld>
  <p:clrMapOvr>
    <a:masterClrMapping/>
  </p:clrMapOvr>
</p:sld>
</file>

<file path=ppt/theme/theme1.xml><?xml version="1.0" encoding="utf-8"?>
<a:theme xmlns:a="http://schemas.openxmlformats.org/drawingml/2006/main" name="Office Theme">
  <a:themeElements>
    <a:clrScheme name="Hootsuite 1">
      <a:dk1>
        <a:srgbClr val="241F20"/>
      </a:dk1>
      <a:lt1>
        <a:srgbClr val="FCFCFB"/>
      </a:lt1>
      <a:dk2>
        <a:srgbClr val="122F58"/>
      </a:dk2>
      <a:lt2>
        <a:srgbClr val="E7E6E6"/>
      </a:lt2>
      <a:accent1>
        <a:srgbClr val="132F59"/>
      </a:accent1>
      <a:accent2>
        <a:srgbClr val="71839B"/>
      </a:accent2>
      <a:accent3>
        <a:srgbClr val="2F6B9A"/>
      </a:accent3>
      <a:accent4>
        <a:srgbClr val="D3D2D3"/>
      </a:accent4>
      <a:accent5>
        <a:srgbClr val="F37020"/>
      </a:accent5>
      <a:accent6>
        <a:srgbClr val="28863E"/>
      </a:accent6>
      <a:hlink>
        <a:srgbClr val="2F6B9A"/>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andrefresh_template" id="{9AF82A0C-0CA6-F841-804C-100A694EAFF6}" vid="{CC82F64E-D9CF-A544-AA6B-FA7F38F997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4353</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Hootsuite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Export from Hootsuite Analytics</dc:title>
  <dc:subject>Social media analytics</dc:subject>
  <dc:creator>Hootsuite Analytics</dc:creator>
  <cp:keywords>hootsuite analytics, hootsuite</cp:keywords>
  <dc:description/>
  <cp:lastModifiedBy>Adrian Popescu</cp:lastModifiedBy>
  <cp:revision>85</cp:revision>
  <dcterms:created xsi:type="dcterms:W3CDTF">2016-11-10T08:21:59Z</dcterms:created>
  <dcterms:modified xsi:type="dcterms:W3CDTF">2020-09-07T16:19:55Z</dcterms:modified>
  <cp:category/>
</cp:coreProperties>
</file>