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presProps.xml" Type="http://schemas.openxmlformats.org/officeDocument/2006/relationships/presProps" Id="rId2"/><Relationship Target="slides/slide16.xml" Type="http://schemas.openxmlformats.org/officeDocument/2006/relationships/slide" Id="rId21"/><Relationship Target="theme/theme2.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7" name="Shape 9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1" name="Shape 101"/>
        <p:cNvGrpSpPr/>
        <p:nvPr/>
      </p:nvGrpSpPr>
      <p:grpSpPr>
        <a:xfrm>
          <a:off y="0" x="0"/>
          <a:ext cy="0" cx="0"/>
          <a:chOff y="0" x="0"/>
          <a:chExt cy="0" cx="0"/>
        </a:xfrm>
      </p:grpSpPr>
      <p:sp>
        <p:nvSpPr>
          <p:cNvPr id="102" name="Shape 10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3" name="Shape 10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9" name="Shape 10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5" name="Shape 11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1" name="Shape 12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5" name="Shape 125"/>
        <p:cNvGrpSpPr/>
        <p:nvPr/>
      </p:nvGrpSpPr>
      <p:grpSpPr>
        <a:xfrm>
          <a:off y="0" x="0"/>
          <a:ext cy="0" cx="0"/>
          <a:chOff y="0" x="0"/>
          <a:chExt cy="0" cx="0"/>
        </a:xfrm>
      </p:grpSpPr>
      <p:sp>
        <p:nvSpPr>
          <p:cNvPr id="126" name="Shape 1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7" name="Shape 1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1" name="Shape 131"/>
        <p:cNvGrpSpPr/>
        <p:nvPr/>
      </p:nvGrpSpPr>
      <p:grpSpPr>
        <a:xfrm>
          <a:off y="0" x="0"/>
          <a:ext cy="0" cx="0"/>
          <a:chOff y="0" x="0"/>
          <a:chExt cy="0" cx="0"/>
        </a:xfrm>
      </p:grpSpPr>
      <p:sp>
        <p:nvSpPr>
          <p:cNvPr id="132" name="Shape 1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3" name="Shape 1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8" name="Shape 138"/>
        <p:cNvGrpSpPr/>
        <p:nvPr/>
      </p:nvGrpSpPr>
      <p:grpSpPr>
        <a:xfrm>
          <a:off y="0" x="0"/>
          <a:ext cy="0" cx="0"/>
          <a:chOff y="0" x="0"/>
          <a:chExt cy="0" cx="0"/>
        </a:xfrm>
      </p:grpSpPr>
      <p:sp>
        <p:nvSpPr>
          <p:cNvPr id="139" name="Shape 13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0" name="Shape 14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4" name="Shape 144"/>
        <p:cNvGrpSpPr/>
        <p:nvPr/>
      </p:nvGrpSpPr>
      <p:grpSpPr>
        <a:xfrm>
          <a:off y="0" x="0"/>
          <a:ext cy="0" cx="0"/>
          <a:chOff y="0" x="0"/>
          <a:chExt cy="0" cx="0"/>
        </a:xfrm>
      </p:grpSpPr>
      <p:sp>
        <p:nvSpPr>
          <p:cNvPr id="145" name="Shape 14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6" name="Shape 14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0" name="Shape 150"/>
        <p:cNvGrpSpPr/>
        <p:nvPr/>
      </p:nvGrpSpPr>
      <p:grpSpPr>
        <a:xfrm>
          <a:off y="0" x="0"/>
          <a:ext cy="0" cx="0"/>
          <a:chOff y="0" x="0"/>
          <a:chExt cy="0" cx="0"/>
        </a:xfrm>
      </p:grpSpPr>
      <p:sp>
        <p:nvSpPr>
          <p:cNvPr id="151" name="Shape 15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2" name="Shape 15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6" name="Shape 156"/>
        <p:cNvGrpSpPr/>
        <p:nvPr/>
      </p:nvGrpSpPr>
      <p:grpSpPr>
        <a:xfrm>
          <a:off y="0" x="0"/>
          <a:ext cy="0" cx="0"/>
          <a:chOff y="0" x="0"/>
          <a:chExt cy="0" cx="0"/>
        </a:xfrm>
      </p:grpSpPr>
      <p:sp>
        <p:nvSpPr>
          <p:cNvPr id="157" name="Shape 15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8" name="Shape 15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2" name="Shape 162"/>
        <p:cNvGrpSpPr/>
        <p:nvPr/>
      </p:nvGrpSpPr>
      <p:grpSpPr>
        <a:xfrm>
          <a:off y="0" x="0"/>
          <a:ext cy="0" cx="0"/>
          <a:chOff y="0" x="0"/>
          <a:chExt cy="0" cx="0"/>
        </a:xfrm>
      </p:grpSpPr>
      <p:sp>
        <p:nvSpPr>
          <p:cNvPr id="163" name="Shape 1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4" name="Shape 16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5" name="Shape 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5" name="Shape 8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1" name="Shape 9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2984999" x="0"/>
            <a:ext cy="2158500"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9" name="Shape 9"/>
          <p:cNvSpPr/>
          <p:nvPr/>
        </p:nvSpPr>
        <p:spPr>
          <a:xfrm>
            <a:off y="2393175" x="0"/>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10" name="Shape 10"/>
          <p:cNvSpPr/>
          <p:nvPr/>
        </p:nvSpPr>
        <p:spPr>
          <a:xfrm rot="10800000" flipH="1">
            <a:off y="2983958" x="0"/>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11" name="Shape 11"/>
          <p:cNvSpPr txBox="1"/>
          <p:nvPr>
            <p:ph type="ctrTitle"/>
          </p:nvPr>
        </p:nvSpPr>
        <p:spPr>
          <a:xfrm>
            <a:off y="1746892" x="685800"/>
            <a:ext cy="1238099" cx="7772400"/>
          </a:xfrm>
          <a:prstGeom prst="rect">
            <a:avLst/>
          </a:prstGeom>
        </p:spPr>
        <p:txBody>
          <a:bodyPr bIns="91425" rIns="91425" lIns="91425" tIns="91425" anchor="b"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2" name="Shape 12"/>
          <p:cNvSpPr txBox="1"/>
          <p:nvPr>
            <p:ph idx="1" type="subTitle"/>
          </p:nvPr>
        </p:nvSpPr>
        <p:spPr>
          <a:xfrm>
            <a:off y="3093357" x="685800"/>
            <a:ext cy="666600" cx="7772400"/>
          </a:xfrm>
          <a:prstGeom prst="rect">
            <a:avLst/>
          </a:prstGeom>
        </p:spPr>
        <p:txBody>
          <a:bodyPr bIns="91425" rIns="91425" lIns="91425" tIns="91425" anchor="t" anchorCtr="0"/>
          <a:lstStyle>
            <a:lvl1pPr algn="ctr">
              <a:spcBef>
                <a:spcPts val="0"/>
              </a:spcBef>
              <a:buClr>
                <a:schemeClr val="dk2"/>
              </a:buClr>
              <a:buSzPct val="100000"/>
              <a:buNone/>
              <a:defRPr sz="2400" i="1">
                <a:solidFill>
                  <a:schemeClr val="dk2"/>
                </a:solidFill>
              </a:defRPr>
            </a:lvl1pPr>
            <a:lvl2pPr algn="ctr">
              <a:spcBef>
                <a:spcPts val="0"/>
              </a:spcBef>
              <a:buClr>
                <a:schemeClr val="dk2"/>
              </a:buClr>
              <a:buNone/>
              <a:defRPr i="1">
                <a:solidFill>
                  <a:schemeClr val="dk2"/>
                </a:solidFill>
              </a:defRPr>
            </a:lvl2pPr>
            <a:lvl3pPr algn="ctr">
              <a:spcBef>
                <a:spcPts val="0"/>
              </a:spcBef>
              <a:buClr>
                <a:schemeClr val="dk2"/>
              </a:buClr>
              <a:buNone/>
              <a:defRPr i="1">
                <a:solidFill>
                  <a:schemeClr val="dk2"/>
                </a:solidFill>
              </a:defRPr>
            </a:lvl3pPr>
            <a:lvl4pPr algn="ctr">
              <a:spcBef>
                <a:spcPts val="0"/>
              </a:spcBef>
              <a:buClr>
                <a:schemeClr val="dk2"/>
              </a:buClr>
              <a:buSzPct val="100000"/>
              <a:buNone/>
              <a:defRPr sz="2400" i="1">
                <a:solidFill>
                  <a:schemeClr val="dk2"/>
                </a:solidFill>
              </a:defRPr>
            </a:lvl4pPr>
            <a:lvl5pPr algn="ctr">
              <a:spcBef>
                <a:spcPts val="0"/>
              </a:spcBef>
              <a:buClr>
                <a:schemeClr val="dk2"/>
              </a:buClr>
              <a:buSzPct val="100000"/>
              <a:buNone/>
              <a:defRPr sz="2400" i="1">
                <a:solidFill>
                  <a:schemeClr val="dk2"/>
                </a:solidFill>
              </a:defRPr>
            </a:lvl5pPr>
            <a:lvl6pPr algn="ctr">
              <a:spcBef>
                <a:spcPts val="0"/>
              </a:spcBef>
              <a:buClr>
                <a:schemeClr val="dk2"/>
              </a:buClr>
              <a:buSzPct val="100000"/>
              <a:buNone/>
              <a:defRPr sz="2400" i="1">
                <a:solidFill>
                  <a:schemeClr val="dk2"/>
                </a:solidFill>
              </a:defRPr>
            </a:lvl6pPr>
            <a:lvl7pPr algn="ctr">
              <a:spcBef>
                <a:spcPts val="0"/>
              </a:spcBef>
              <a:buClr>
                <a:schemeClr val="dk2"/>
              </a:buClr>
              <a:buSzPct val="100000"/>
              <a:buNone/>
              <a:defRPr sz="2400" i="1">
                <a:solidFill>
                  <a:schemeClr val="dk2"/>
                </a:solidFill>
              </a:defRPr>
            </a:lvl7pPr>
            <a:lvl8pPr algn="ctr">
              <a:spcBef>
                <a:spcPts val="0"/>
              </a:spcBef>
              <a:buClr>
                <a:schemeClr val="dk2"/>
              </a:buClr>
              <a:buSzPct val="100000"/>
              <a:buNone/>
              <a:defRPr sz="2400" i="1">
                <a:solidFill>
                  <a:schemeClr val="dk2"/>
                </a:solidFill>
              </a:defRPr>
            </a:lvl8pPr>
            <a:lvl9pPr algn="ctr">
              <a:spcBef>
                <a:spcPts val="0"/>
              </a:spcBef>
              <a:buClr>
                <a:schemeClr val="dk2"/>
              </a:buClr>
              <a:buSzPct val="100000"/>
              <a:buNone/>
              <a:defRPr sz="2400" i="1">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y="0" x="0"/>
          <a:ext cy="0" cx="0"/>
          <a:chOff y="0" x="0"/>
          <a:chExt cy="0" cx="0"/>
        </a:xfrm>
      </p:grpSpPr>
      <p:sp>
        <p:nvSpPr>
          <p:cNvPr id="14" name="Shape 14"/>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15" name="Shape 15"/>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16" name="Shape 16"/>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y="0" x="0"/>
          <a:ext cy="0" cx="0"/>
          <a:chOff y="0" x="0"/>
          <a:chExt cy="0" cx="0"/>
        </a:xfrm>
      </p:grpSpPr>
      <p:sp>
        <p:nvSpPr>
          <p:cNvPr id="20" name="Shape 20"/>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21" name="Shape 21"/>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22" name="Shape 22"/>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y="0" x="0"/>
          <a:ext cy="0" cx="0"/>
          <a:chOff y="0" x="0"/>
          <a:chExt cy="0" cx="0"/>
        </a:xfrm>
      </p:grpSpPr>
      <p:sp>
        <p:nvSpPr>
          <p:cNvPr id="27" name="Shape 27"/>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28" name="Shape 28"/>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29" name="Shape 29"/>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 name="Shape 30"/>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1" name="Shape 31"/>
        <p:cNvGrpSpPr/>
        <p:nvPr/>
      </p:nvGrpSpPr>
      <p:grpSpPr>
        <a:xfrm>
          <a:off y="0" x="0"/>
          <a:ext cy="0" cx="0"/>
          <a:chOff y="0" x="0"/>
          <a:chExt cy="0" cx="0"/>
        </a:xfrm>
      </p:grpSpPr>
      <p:sp>
        <p:nvSpPr>
          <p:cNvPr id="32" name="Shape 32"/>
          <p:cNvSpPr/>
          <p:nvPr/>
        </p:nvSpPr>
        <p:spPr>
          <a:xfrm rot="10800000" flipH="1">
            <a:off y="4412699" x="0"/>
            <a:ext cy="7307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33" name="Shape 33"/>
          <p:cNvSpPr/>
          <p:nvPr/>
        </p:nvSpPr>
        <p:spPr>
          <a:xfrm flipH="1">
            <a:off y="3820834"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34" name="Shape 34"/>
          <p:cNvSpPr/>
          <p:nvPr/>
        </p:nvSpPr>
        <p:spPr>
          <a:xfrm rot="10800000">
            <a:off y="4411617"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35" name="Shape 35"/>
          <p:cNvSpPr txBox="1"/>
          <p:nvPr>
            <p:ph idx="1" type="body"/>
          </p:nvPr>
        </p:nvSpPr>
        <p:spPr>
          <a:xfrm>
            <a:off y="4421726" x="457200"/>
            <a:ext cy="505200" cx="8229600"/>
          </a:xfrm>
          <a:prstGeom prst="rect">
            <a:avLst/>
          </a:prstGeom>
        </p:spPr>
        <p:txBody>
          <a:bodyPr bIns="91425" rIns="91425" lIns="91425" tIns="91425" anchor="ctr" anchorCtr="0"/>
          <a:lstStyle>
            <a:lvl1pPr>
              <a:spcBef>
                <a:spcPts val="0"/>
              </a:spcBef>
              <a:buClr>
                <a:schemeClr val="dk2"/>
              </a:buClr>
              <a:buSzPct val="100000"/>
              <a:buNone/>
              <a:defRPr sz="2400" i="1">
                <a:solidFill>
                  <a:schemeClr val="dk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6" name="Shape 36"/>
        <p:cNvGrpSpPr/>
        <p:nvPr/>
      </p:nvGrpSpPr>
      <p:grpSpPr>
        <a:xfrm>
          <a:off y="0" x="0"/>
          <a:ext cy="0" cx="0"/>
          <a:chOff y="0" x="0"/>
          <a:chExt cy="0" cx="0"/>
        </a:xfrm>
      </p:grpSpPr>
      <p:sp>
        <p:nvSpPr>
          <p:cNvPr id="37" name="Shape 37"/>
          <p:cNvSpPr/>
          <p:nvPr/>
        </p:nvSpPr>
        <p:spPr>
          <a:xfrm>
            <a:off y="76256" x="6676"/>
            <a:ext cy="5054792" cx="9134130"/>
          </a:xfrm>
          <a:custGeom>
            <a:pathLst>
              <a:path w="9157023" extrusionOk="0" h="6739723">
                <a:moveTo>
                  <a:pt y="0" x="1629"/>
                </a:moveTo>
                <a:lnTo>
                  <a:pt y="4340980" x="9157023"/>
                </a:lnTo>
                <a:lnTo>
                  <a:pt y="6739723" x="1593"/>
                </a:lnTo>
                <a:cubicBezTo>
                  <a:pt y="5123960" x="-3941"/>
                  <a:pt y="1615763" x="7163"/>
                  <a:pt y="0" x="162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accent1"/>
            </a:gs>
            <a:gs pos="100000">
              <a:schemeClr val="dk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buClr>
                <a:schemeClr val="lt1"/>
              </a:buClr>
              <a:buSzPct val="100000"/>
              <a:buFont typeface="Georgia"/>
              <a:buNone/>
              <a:defRPr sz="4800">
                <a:solidFill>
                  <a:schemeClr val="lt1"/>
                </a:solidFill>
                <a:latin typeface="Georgia"/>
                <a:ea typeface="Georgia"/>
                <a:cs typeface="Georgia"/>
                <a:sym typeface="Georgia"/>
              </a:defRPr>
            </a:lvl1pPr>
            <a:lvl2pPr>
              <a:spcBef>
                <a:spcPts val="0"/>
              </a:spcBef>
              <a:buClr>
                <a:schemeClr val="lt1"/>
              </a:buClr>
              <a:buSzPct val="100000"/>
              <a:buFont typeface="Georgia"/>
              <a:buNone/>
              <a:defRPr sz="4800">
                <a:solidFill>
                  <a:schemeClr val="lt1"/>
                </a:solidFill>
                <a:latin typeface="Georgia"/>
                <a:ea typeface="Georgia"/>
                <a:cs typeface="Georgia"/>
                <a:sym typeface="Georgia"/>
              </a:defRPr>
            </a:lvl2pPr>
            <a:lvl3pPr>
              <a:spcBef>
                <a:spcPts val="0"/>
              </a:spcBef>
              <a:buClr>
                <a:schemeClr val="lt1"/>
              </a:buClr>
              <a:buSzPct val="100000"/>
              <a:buFont typeface="Georgia"/>
              <a:buNone/>
              <a:defRPr sz="4800">
                <a:solidFill>
                  <a:schemeClr val="lt1"/>
                </a:solidFill>
                <a:latin typeface="Georgia"/>
                <a:ea typeface="Georgia"/>
                <a:cs typeface="Georgia"/>
                <a:sym typeface="Georgia"/>
              </a:defRPr>
            </a:lvl3pPr>
            <a:lvl4pPr>
              <a:spcBef>
                <a:spcPts val="0"/>
              </a:spcBef>
              <a:buClr>
                <a:schemeClr val="lt1"/>
              </a:buClr>
              <a:buSzPct val="100000"/>
              <a:buFont typeface="Georgia"/>
              <a:buNone/>
              <a:defRPr sz="4800">
                <a:solidFill>
                  <a:schemeClr val="lt1"/>
                </a:solidFill>
                <a:latin typeface="Georgia"/>
                <a:ea typeface="Georgia"/>
                <a:cs typeface="Georgia"/>
                <a:sym typeface="Georgia"/>
              </a:defRPr>
            </a:lvl4pPr>
            <a:lvl5pPr>
              <a:spcBef>
                <a:spcPts val="0"/>
              </a:spcBef>
              <a:buClr>
                <a:schemeClr val="lt1"/>
              </a:buClr>
              <a:buSzPct val="100000"/>
              <a:buFont typeface="Georgia"/>
              <a:buNone/>
              <a:defRPr sz="4800">
                <a:solidFill>
                  <a:schemeClr val="lt1"/>
                </a:solidFill>
                <a:latin typeface="Georgia"/>
                <a:ea typeface="Georgia"/>
                <a:cs typeface="Georgia"/>
                <a:sym typeface="Georgia"/>
              </a:defRPr>
            </a:lvl5pPr>
            <a:lvl6pPr>
              <a:spcBef>
                <a:spcPts val="0"/>
              </a:spcBef>
              <a:buClr>
                <a:schemeClr val="lt1"/>
              </a:buClr>
              <a:buSzPct val="100000"/>
              <a:buFont typeface="Georgia"/>
              <a:buNone/>
              <a:defRPr sz="4800">
                <a:solidFill>
                  <a:schemeClr val="lt1"/>
                </a:solidFill>
                <a:latin typeface="Georgia"/>
                <a:ea typeface="Georgia"/>
                <a:cs typeface="Georgia"/>
                <a:sym typeface="Georgia"/>
              </a:defRPr>
            </a:lvl6pPr>
            <a:lvl7pPr>
              <a:spcBef>
                <a:spcPts val="0"/>
              </a:spcBef>
              <a:buClr>
                <a:schemeClr val="lt1"/>
              </a:buClr>
              <a:buSzPct val="100000"/>
              <a:buFont typeface="Georgia"/>
              <a:buNone/>
              <a:defRPr sz="4800">
                <a:solidFill>
                  <a:schemeClr val="lt1"/>
                </a:solidFill>
                <a:latin typeface="Georgia"/>
                <a:ea typeface="Georgia"/>
                <a:cs typeface="Georgia"/>
                <a:sym typeface="Georgia"/>
              </a:defRPr>
            </a:lvl7pPr>
            <a:lvl8pPr>
              <a:spcBef>
                <a:spcPts val="0"/>
              </a:spcBef>
              <a:buClr>
                <a:schemeClr val="lt1"/>
              </a:buClr>
              <a:buSzPct val="100000"/>
              <a:buFont typeface="Georgia"/>
              <a:buNone/>
              <a:defRPr sz="4800">
                <a:solidFill>
                  <a:schemeClr val="lt1"/>
                </a:solidFill>
                <a:latin typeface="Georgia"/>
                <a:ea typeface="Georgia"/>
                <a:cs typeface="Georgia"/>
                <a:sym typeface="Georgia"/>
              </a:defRPr>
            </a:lvl8pPr>
            <a:lvl9pPr>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a:spcBef>
                <a:spcPts val="600"/>
              </a:spcBef>
              <a:buClr>
                <a:schemeClr val="dk1"/>
              </a:buClr>
              <a:buSzPct val="100000"/>
              <a:buFont typeface="Georgia"/>
              <a:defRPr sz="3000">
                <a:solidFill>
                  <a:schemeClr val="dk1"/>
                </a:solidFill>
                <a:latin typeface="Georgia"/>
                <a:ea typeface="Georgia"/>
                <a:cs typeface="Georgia"/>
                <a:sym typeface="Georgia"/>
              </a:defRPr>
            </a:lvl1pPr>
            <a:lvl2pPr>
              <a:spcBef>
                <a:spcPts val="480"/>
              </a:spcBef>
              <a:buClr>
                <a:schemeClr val="dk1"/>
              </a:buClr>
              <a:buSzPct val="100000"/>
              <a:buFont typeface="Georgia"/>
              <a:defRPr sz="2400">
                <a:solidFill>
                  <a:schemeClr val="dk1"/>
                </a:solidFill>
                <a:latin typeface="Georgia"/>
                <a:ea typeface="Georgia"/>
                <a:cs typeface="Georgia"/>
                <a:sym typeface="Georgia"/>
              </a:defRPr>
            </a:lvl2pPr>
            <a:lvl3pPr>
              <a:spcBef>
                <a:spcPts val="480"/>
              </a:spcBef>
              <a:buClr>
                <a:schemeClr val="dk1"/>
              </a:buClr>
              <a:buSzPct val="100000"/>
              <a:buFont typeface="Georgia"/>
              <a:defRPr sz="2400">
                <a:solidFill>
                  <a:schemeClr val="dk1"/>
                </a:solidFill>
                <a:latin typeface="Georgia"/>
                <a:ea typeface="Georgia"/>
                <a:cs typeface="Georgia"/>
                <a:sym typeface="Georgia"/>
              </a:defRPr>
            </a:lvl3pPr>
            <a:lvl4pPr>
              <a:spcBef>
                <a:spcPts val="360"/>
              </a:spcBef>
              <a:buClr>
                <a:schemeClr val="dk1"/>
              </a:buClr>
              <a:buSzPct val="100000"/>
              <a:buFont typeface="Georgia"/>
              <a:defRPr sz="1800">
                <a:solidFill>
                  <a:schemeClr val="dk1"/>
                </a:solidFill>
                <a:latin typeface="Georgia"/>
                <a:ea typeface="Georgia"/>
                <a:cs typeface="Georgia"/>
                <a:sym typeface="Georgia"/>
              </a:defRPr>
            </a:lvl4pPr>
            <a:lvl5pPr>
              <a:spcBef>
                <a:spcPts val="360"/>
              </a:spcBef>
              <a:buClr>
                <a:schemeClr val="dk1"/>
              </a:buClr>
              <a:buSzPct val="100000"/>
              <a:buFont typeface="Georgia"/>
              <a:defRPr sz="1800">
                <a:solidFill>
                  <a:schemeClr val="dk1"/>
                </a:solidFill>
                <a:latin typeface="Georgia"/>
                <a:ea typeface="Georgia"/>
                <a:cs typeface="Georgia"/>
                <a:sym typeface="Georgia"/>
              </a:defRPr>
            </a:lvl5pPr>
            <a:lvl6pPr>
              <a:spcBef>
                <a:spcPts val="360"/>
              </a:spcBef>
              <a:buClr>
                <a:schemeClr val="dk1"/>
              </a:buClr>
              <a:buSzPct val="100000"/>
              <a:buFont typeface="Georgia"/>
              <a:defRPr sz="1800">
                <a:solidFill>
                  <a:schemeClr val="dk1"/>
                </a:solidFill>
                <a:latin typeface="Georgia"/>
                <a:ea typeface="Georgia"/>
                <a:cs typeface="Georgia"/>
                <a:sym typeface="Georgia"/>
              </a:defRPr>
            </a:lvl6pPr>
            <a:lvl7pPr>
              <a:spcBef>
                <a:spcPts val="360"/>
              </a:spcBef>
              <a:buClr>
                <a:schemeClr val="dk1"/>
              </a:buClr>
              <a:buSzPct val="100000"/>
              <a:buFont typeface="Georgia"/>
              <a:defRPr sz="1800">
                <a:solidFill>
                  <a:schemeClr val="dk1"/>
                </a:solidFill>
                <a:latin typeface="Georgia"/>
                <a:ea typeface="Georgia"/>
                <a:cs typeface="Georgia"/>
                <a:sym typeface="Georgia"/>
              </a:defRPr>
            </a:lvl7pPr>
            <a:lvl8pPr>
              <a:spcBef>
                <a:spcPts val="360"/>
              </a:spcBef>
              <a:buClr>
                <a:schemeClr val="dk1"/>
              </a:buClr>
              <a:buSzPct val="100000"/>
              <a:buFont typeface="Georgia"/>
              <a:defRPr sz="1800">
                <a:solidFill>
                  <a:schemeClr val="dk1"/>
                </a:solidFill>
                <a:latin typeface="Georgia"/>
                <a:ea typeface="Georgia"/>
                <a:cs typeface="Georgia"/>
                <a:sym typeface="Georgia"/>
              </a:defRPr>
            </a:lvl8pPr>
            <a:lvl9pPr>
              <a:spcBef>
                <a:spcPts val="360"/>
              </a:spcBef>
              <a:buClr>
                <a:schemeClr val="dk1"/>
              </a:buClr>
              <a:buSzPct val="100000"/>
              <a:buFont typeface="Georgia"/>
              <a:defRPr sz="1800">
                <a:solidFill>
                  <a:schemeClr val="dk1"/>
                </a:solidFill>
                <a:latin typeface="Georgia"/>
                <a:ea typeface="Georgia"/>
                <a:cs typeface="Georgia"/>
                <a:sym typeface="Georgia"/>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4"/><Relationship Target="../media/image03.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6.xml" Type="http://schemas.openxmlformats.org/officeDocument/2006/relationships/slideLayout" Id="rId1"/><Relationship Target="../media/image08.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6.xml" Type="http://schemas.openxmlformats.org/officeDocument/2006/relationships/slideLayout" Id="rId1"/><Relationship Target="../media/image09.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ctrTitle"/>
          </p:nvPr>
        </p:nvSpPr>
        <p:spPr>
          <a:xfrm>
            <a:off y="1746892" x="685800"/>
            <a:ext cy="1238099" cx="7772400"/>
          </a:xfrm>
          <a:prstGeom prst="rect">
            <a:avLst/>
          </a:prstGeom>
        </p:spPr>
        <p:txBody>
          <a:bodyPr bIns="91425" rIns="91425" lIns="91425" tIns="91425" anchor="b" anchorCtr="0">
            <a:noAutofit/>
          </a:bodyPr>
          <a:lstStyle/>
          <a:p>
            <a:pPr>
              <a:spcBef>
                <a:spcPts val="0"/>
              </a:spcBef>
              <a:buNone/>
            </a:pPr>
            <a:r>
              <a:rPr lang="en"/>
              <a:t>Introduction to Java</a:t>
            </a:r>
          </a:p>
        </p:txBody>
      </p:sp>
      <p:sp>
        <p:nvSpPr>
          <p:cNvPr id="40" name="Shape 40"/>
          <p:cNvSpPr txBox="1"/>
          <p:nvPr>
            <p:ph idx="1" type="subTitle"/>
          </p:nvPr>
        </p:nvSpPr>
        <p:spPr>
          <a:xfrm>
            <a:off y="3093357" x="685800"/>
            <a:ext cy="666600" cx="7772400"/>
          </a:xfrm>
          <a:prstGeom prst="rect">
            <a:avLst/>
          </a:prstGeom>
        </p:spPr>
        <p:txBody>
          <a:bodyPr bIns="91425" rIns="91425" lIns="91425" tIns="91425" anchor="t" anchorCtr="0">
            <a:noAutofit/>
          </a:bodyPr>
          <a:lstStyle/>
          <a:p>
            <a:pPr rtl="0" lvl="0">
              <a:spcBef>
                <a:spcPts val="0"/>
              </a:spcBef>
              <a:buNone/>
            </a:pPr>
            <a:r>
              <a:rPr lang="en"/>
              <a:t>Class 6:</a:t>
            </a:r>
          </a:p>
          <a:p>
            <a:pPr>
              <a:spcBef>
                <a:spcPts val="0"/>
              </a:spcBef>
              <a:buNone/>
            </a:pPr>
            <a:r>
              <a:rPr lang="en"/>
              <a:t>Methods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sp>
        <p:nvSpPr>
          <p:cNvPr id="93" name="Shape 93"/>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latin typeface="Courier New"/>
                <a:ea typeface="Courier New"/>
                <a:cs typeface="Courier New"/>
                <a:sym typeface="Courier New"/>
              </a:rPr>
              <a:t>void</a:t>
            </a:r>
            <a:r>
              <a:rPr lang="en"/>
              <a:t> Method</a:t>
            </a:r>
          </a:p>
        </p:txBody>
      </p:sp>
      <p:sp>
        <p:nvSpPr>
          <p:cNvPr id="94" name="Shape 94"/>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latin typeface="Courier New"/>
                <a:ea typeface="Courier New"/>
                <a:cs typeface="Courier New"/>
                <a:sym typeface="Courier New"/>
              </a:rPr>
              <a:t>void</a:t>
            </a:r>
            <a:r>
              <a:rPr lang="en"/>
              <a:t> Methods don’t return a value.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y="0" x="0"/>
          <a:ext cy="0" cx="0"/>
          <a:chOff y="0" x="0"/>
          <a:chExt cy="0" cx="0"/>
        </a:xfrm>
      </p:grpSpPr>
      <p:sp>
        <p:nvSpPr>
          <p:cNvPr id="99" name="Shape 99"/>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latin typeface="Courier New"/>
                <a:ea typeface="Courier New"/>
                <a:cs typeface="Courier New"/>
                <a:sym typeface="Courier New"/>
              </a:rPr>
              <a:t>void</a:t>
            </a:r>
            <a:r>
              <a:rPr lang="en"/>
              <a:t> Method</a:t>
            </a:r>
          </a:p>
        </p:txBody>
      </p:sp>
      <p:pic>
        <p:nvPicPr>
          <p:cNvPr id="100" name="Shape 100"/>
          <p:cNvPicPr preferRelativeResize="0"/>
          <p:nvPr/>
        </p:nvPicPr>
        <p:blipFill>
          <a:blip r:embed="rId3"/>
          <a:stretch>
            <a:fillRect/>
          </a:stretch>
        </p:blipFill>
        <p:spPr>
          <a:xfrm>
            <a:off y="1325925" x="2375325"/>
            <a:ext cy="3748949" cx="3535975"/>
          </a:xfrm>
          <a:prstGeom prst="rect">
            <a:avLst/>
          </a:prstGeom>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y="0" x="0"/>
          <a:ext cy="0" cx="0"/>
          <a:chOff y="0" x="0"/>
          <a:chExt cy="0" cx="0"/>
        </a:xfrm>
      </p:grpSpPr>
      <p:sp>
        <p:nvSpPr>
          <p:cNvPr id="105" name="Shape 105"/>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latin typeface="Courier New"/>
                <a:ea typeface="Courier New"/>
                <a:cs typeface="Courier New"/>
                <a:sym typeface="Courier New"/>
              </a:rPr>
              <a:t>void</a:t>
            </a:r>
            <a:r>
              <a:rPr lang="en"/>
              <a:t> Method</a:t>
            </a:r>
          </a:p>
        </p:txBody>
      </p:sp>
      <p:pic>
        <p:nvPicPr>
          <p:cNvPr id="106" name="Shape 106"/>
          <p:cNvPicPr preferRelativeResize="0"/>
          <p:nvPr/>
        </p:nvPicPr>
        <p:blipFill>
          <a:blip r:embed="rId3"/>
          <a:stretch>
            <a:fillRect/>
          </a:stretch>
        </p:blipFill>
        <p:spPr>
          <a:xfrm>
            <a:off y="1325925" x="2375325"/>
            <a:ext cy="3748949" cx="3535975"/>
          </a:xfrm>
          <a:prstGeom prst="rect">
            <a:avLst/>
          </a:prstGeom>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y="0" x="0"/>
          <a:ext cy="0" cx="0"/>
          <a:chOff y="0" x="0"/>
          <a:chExt cy="0" cx="0"/>
        </a:xfrm>
      </p:grpSpPr>
      <p:sp>
        <p:nvSpPr>
          <p:cNvPr id="111" name="Shape 111"/>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Exercise 1</a:t>
            </a:r>
          </a:p>
        </p:txBody>
      </p:sp>
      <p:sp>
        <p:nvSpPr>
          <p:cNvPr id="112" name="Shape 112"/>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Create a program that calculates the addition, subtraction, multiplication and division of two numbers using methods for each operation. Create a menu for your program.</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Exercise 2</a:t>
            </a:r>
          </a:p>
        </p:txBody>
      </p:sp>
      <p:sp>
        <p:nvSpPr>
          <p:cNvPr id="118" name="Shape 118"/>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Using the previous program, modify it so that the program doesn’t end until the user wants to close it. Hint: create a void method for a menu, use loops.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sp>
        <p:nvSpPr>
          <p:cNvPr id="123" name="Shape 123"/>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Passing Parameters By Value</a:t>
            </a:r>
          </a:p>
        </p:txBody>
      </p:sp>
      <p:pic>
        <p:nvPicPr>
          <p:cNvPr id="124" name="Shape 124"/>
          <p:cNvPicPr preferRelativeResize="0"/>
          <p:nvPr/>
        </p:nvPicPr>
        <p:blipFill>
          <a:blip r:embed="rId3"/>
          <a:stretch>
            <a:fillRect/>
          </a:stretch>
        </p:blipFill>
        <p:spPr>
          <a:xfrm>
            <a:off y="1580700" x="2282450"/>
            <a:ext cy="2085975" cx="4381500"/>
          </a:xfrm>
          <a:prstGeom prst="rect">
            <a:avLst/>
          </a:prstGeom>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y="0" x="0"/>
          <a:ext cy="0" cx="0"/>
          <a:chOff y="0" x="0"/>
          <a:chExt cy="0" cx="0"/>
        </a:xfrm>
      </p:grpSpPr>
      <p:sp>
        <p:nvSpPr>
          <p:cNvPr id="129" name="Shape 129"/>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Passing Parameters By Value</a:t>
            </a:r>
          </a:p>
        </p:txBody>
      </p:sp>
      <p:sp>
        <p:nvSpPr>
          <p:cNvPr id="130" name="Shape 130"/>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Create a program that calculates the great common divisor using methods.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y="0" x="0"/>
          <a:ext cy="0" cx="0"/>
          <a:chOff y="0" x="0"/>
          <a:chExt cy="0" cx="0"/>
        </a:xfrm>
      </p:grpSpPr>
      <p:sp>
        <p:nvSpPr>
          <p:cNvPr id="135" name="Shape 135"/>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Passing Parameters By Value</a:t>
            </a:r>
          </a:p>
        </p:txBody>
      </p:sp>
      <p:pic>
        <p:nvPicPr>
          <p:cNvPr id="136" name="Shape 136"/>
          <p:cNvPicPr preferRelativeResize="0"/>
          <p:nvPr/>
        </p:nvPicPr>
        <p:blipFill>
          <a:blip r:embed="rId3"/>
          <a:stretch>
            <a:fillRect/>
          </a:stretch>
        </p:blipFill>
        <p:spPr>
          <a:xfrm>
            <a:off y="1262650" x="2294675"/>
            <a:ext cy="1773350" cx="3175000"/>
          </a:xfrm>
          <a:prstGeom prst="rect">
            <a:avLst/>
          </a:prstGeom>
        </p:spPr>
      </p:pic>
      <p:pic>
        <p:nvPicPr>
          <p:cNvPr id="137" name="Shape 137"/>
          <p:cNvPicPr preferRelativeResize="0"/>
          <p:nvPr/>
        </p:nvPicPr>
        <p:blipFill>
          <a:blip r:embed="rId4"/>
          <a:stretch>
            <a:fillRect/>
          </a:stretch>
        </p:blipFill>
        <p:spPr>
          <a:xfrm>
            <a:off y="3036000" x="2294668"/>
            <a:ext cy="2107500" cx="3878088"/>
          </a:xfrm>
          <a:prstGeom prst="rect">
            <a:avLst/>
          </a:prstGeom>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y="0" x="0"/>
          <a:ext cy="0" cx="0"/>
          <a:chOff y="0" x="0"/>
          <a:chExt cy="0" cx="0"/>
        </a:xfrm>
      </p:grpSpPr>
      <p:sp>
        <p:nvSpPr>
          <p:cNvPr id="142" name="Shape 142"/>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Case Study: Decimal to Hex</a:t>
            </a:r>
          </a:p>
        </p:txBody>
      </p:sp>
      <p:sp>
        <p:nvSpPr>
          <p:cNvPr id="143" name="Shape 14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Divide 123 by 16. The remainder is 11 (B in hexadecimal) and the quotient is 7. Continue to divide 7 by 16. The remainder is 7 and the quotient is 0. Therefore 7B is the hexadecimal number for 123.</a:t>
            </a:r>
          </a:p>
          <a:p>
            <a:pPr>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y="0" x="0"/>
          <a:ext cy="0" cx="0"/>
          <a:chOff y="0" x="0"/>
          <a:chExt cy="0" cx="0"/>
        </a:xfrm>
      </p:grpSpPr>
      <p:sp>
        <p:nvSpPr>
          <p:cNvPr id="148" name="Shape 148"/>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t/>
            </a:r>
            <a:endParaRPr/>
          </a:p>
        </p:txBody>
      </p:sp>
      <p:pic>
        <p:nvPicPr>
          <p:cNvPr id="149" name="Shape 149"/>
          <p:cNvPicPr preferRelativeResize="0"/>
          <p:nvPr/>
        </p:nvPicPr>
        <p:blipFill>
          <a:blip r:embed="rId3"/>
          <a:stretch>
            <a:fillRect/>
          </a:stretch>
        </p:blipFill>
        <p:spPr>
          <a:xfrm>
            <a:off y="0" x="2040766"/>
            <a:ext cy="5143499" cx="4631742"/>
          </a:xfrm>
          <a:prstGeom prst="rect">
            <a:avLst/>
          </a:prstGeom>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Introduction</a:t>
            </a:r>
          </a:p>
        </p:txBody>
      </p:sp>
      <p:sp>
        <p:nvSpPr>
          <p:cNvPr id="46" name="Shape 4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Suppose that you need to find the sum of integers from 1 to 10, from 20 to 37, and from 35 to 49, respectively. How would you do it?</a:t>
            </a:r>
          </a:p>
          <a:p>
            <a:pPr>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y="0" x="0"/>
          <a:ext cy="0" cx="0"/>
          <a:chOff y="0" x="0"/>
          <a:chExt cy="0" cx="0"/>
        </a:xfrm>
      </p:grpSpPr>
      <p:sp>
        <p:nvSpPr>
          <p:cNvPr id="154" name="Shape 154"/>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Overloading Methods</a:t>
            </a:r>
          </a:p>
        </p:txBody>
      </p:sp>
      <p:sp>
        <p:nvSpPr>
          <p:cNvPr id="155" name="Shape 15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Overloading methods enables you to define the methods with the same name as long as their signatures are different. For example, you can write a method to sum three numbers in addition to the one that adds two numbers.</a:t>
            </a:r>
          </a:p>
          <a:p>
            <a:pPr>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y="0" x="0"/>
          <a:ext cy="0" cx="0"/>
          <a:chOff y="0" x="0"/>
          <a:chExt cy="0" cx="0"/>
        </a:xfrm>
      </p:grpSpPr>
      <p:sp>
        <p:nvSpPr>
          <p:cNvPr id="160" name="Shape 160"/>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t/>
            </a:r>
            <a:endParaRPr/>
          </a:p>
        </p:txBody>
      </p:sp>
      <p:pic>
        <p:nvPicPr>
          <p:cNvPr id="161" name="Shape 161"/>
          <p:cNvPicPr preferRelativeResize="0"/>
          <p:nvPr/>
        </p:nvPicPr>
        <p:blipFill>
          <a:blip r:embed="rId3"/>
          <a:stretch>
            <a:fillRect/>
          </a:stretch>
        </p:blipFill>
        <p:spPr>
          <a:xfrm>
            <a:off y="-12" x="1804907"/>
            <a:ext cy="5143500" cx="4860135"/>
          </a:xfrm>
          <a:prstGeom prst="rect">
            <a:avLst/>
          </a:prstGeom>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Introduction</a:t>
            </a:r>
          </a:p>
        </p:txBody>
      </p:sp>
      <p:sp>
        <p:nvSpPr>
          <p:cNvPr id="52" name="Shape 5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You may have observed that computing these sums from 1 to 10, from 20 to 37, and from 35 to 49 are very similar except that the starting and ending integers are different. Wouldn’t it be nice if we could write the common code once and reuse it? We can do so by defining a method and invoking it.</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Introduction</a:t>
            </a:r>
          </a:p>
        </p:txBody>
      </p:sp>
      <p:pic>
        <p:nvPicPr>
          <p:cNvPr id="58" name="Shape 58"/>
          <p:cNvPicPr preferRelativeResize="0"/>
          <p:nvPr/>
        </p:nvPicPr>
        <p:blipFill>
          <a:blip r:embed="rId3"/>
          <a:stretch>
            <a:fillRect/>
          </a:stretch>
        </p:blipFill>
        <p:spPr>
          <a:xfrm>
            <a:off y="1481625" x="2043025"/>
            <a:ext cy="2057400" cx="4819650"/>
          </a:xfrm>
          <a:prstGeom prst="rect">
            <a:avLst/>
          </a:prstGeom>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Defining a Method</a:t>
            </a:r>
          </a:p>
        </p:txBody>
      </p:sp>
      <p:sp>
        <p:nvSpPr>
          <p:cNvPr id="64" name="Shape 6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A method definition consists of its method name, parameters, return value type, and body.</a:t>
            </a:r>
          </a:p>
          <a:p>
            <a:pPr rtl="0" lvl="0">
              <a:spcBef>
                <a:spcPts val="0"/>
              </a:spcBef>
              <a:buNone/>
            </a:pPr>
            <a:r>
              <a:t/>
            </a:r>
            <a:endParaRPr/>
          </a:p>
          <a:p>
            <a:pPr rtl="0" lvl="0">
              <a:spcBef>
                <a:spcPts val="0"/>
              </a:spcBef>
              <a:buClr>
                <a:schemeClr val="dk1"/>
              </a:buClr>
              <a:buSzPct val="61111"/>
              <a:buFont typeface="Arial"/>
              <a:buNone/>
            </a:pPr>
            <a:r>
              <a:rPr sz="1800" lang="en">
                <a:latin typeface="Courier New"/>
                <a:ea typeface="Courier New"/>
                <a:cs typeface="Courier New"/>
                <a:sym typeface="Courier New"/>
              </a:rPr>
              <a:t>modifier returnValueType methodName(list of parameters) {</a:t>
            </a:r>
          </a:p>
          <a:p>
            <a:pPr rtl="0" lvl="0">
              <a:spcBef>
                <a:spcPts val="0"/>
              </a:spcBef>
              <a:buClr>
                <a:schemeClr val="dk1"/>
              </a:buClr>
              <a:buSzPct val="61111"/>
              <a:buFont typeface="Arial"/>
              <a:buNone/>
            </a:pPr>
            <a:r>
              <a:rPr sz="1800" lang="en">
                <a:solidFill>
                  <a:srgbClr val="B7B7B7"/>
                </a:solidFill>
                <a:latin typeface="Courier New"/>
                <a:ea typeface="Courier New"/>
                <a:cs typeface="Courier New"/>
                <a:sym typeface="Courier New"/>
              </a:rPr>
              <a:t>// Method body;</a:t>
            </a:r>
          </a:p>
          <a:p>
            <a:pPr rtl="0" lvl="0">
              <a:spcBef>
                <a:spcPts val="0"/>
              </a:spcBef>
              <a:buClr>
                <a:schemeClr val="dk1"/>
              </a:buClr>
              <a:buSzPct val="61111"/>
              <a:buFont typeface="Arial"/>
              <a:buNone/>
            </a:pPr>
            <a:r>
              <a:rPr sz="1800" lang="en">
                <a:latin typeface="Courier New"/>
                <a:ea typeface="Courier New"/>
                <a:cs typeface="Courier New"/>
                <a:sym typeface="Courier New"/>
              </a:rPr>
              <a:t>}</a:t>
            </a: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Defining a Method</a:t>
            </a:r>
          </a:p>
        </p:txBody>
      </p:sp>
      <p:pic>
        <p:nvPicPr>
          <p:cNvPr id="70" name="Shape 70"/>
          <p:cNvPicPr preferRelativeResize="0"/>
          <p:nvPr/>
        </p:nvPicPr>
        <p:blipFill>
          <a:blip r:embed="rId3"/>
          <a:stretch>
            <a:fillRect/>
          </a:stretch>
        </p:blipFill>
        <p:spPr>
          <a:xfrm>
            <a:off y="1539425" x="1679750"/>
            <a:ext cy="2343150" cx="5705475"/>
          </a:xfrm>
          <a:prstGeom prst="rect">
            <a:avLst/>
          </a:prstGeom>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Defining a Method</a:t>
            </a:r>
          </a:p>
        </p:txBody>
      </p:sp>
      <p:sp>
        <p:nvSpPr>
          <p:cNvPr id="76" name="Shape 7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Some programming languages refer to methods as procedures and functions. In those languages, a value-returning method is called a function and a void method is called a procedure.</a:t>
            </a:r>
          </a:p>
          <a:p>
            <a:pPr>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Calling a Method</a:t>
            </a:r>
          </a:p>
        </p:txBody>
      </p:sp>
      <p:pic>
        <p:nvPicPr>
          <p:cNvPr id="82" name="Shape 82"/>
          <p:cNvPicPr preferRelativeResize="0"/>
          <p:nvPr/>
        </p:nvPicPr>
        <p:blipFill>
          <a:blip r:embed="rId3"/>
          <a:stretch>
            <a:fillRect/>
          </a:stretch>
        </p:blipFill>
        <p:spPr>
          <a:xfrm>
            <a:off y="1415550" x="2521875"/>
            <a:ext cy="3419475" cx="3819525"/>
          </a:xfrm>
          <a:prstGeom prst="rect">
            <a:avLst/>
          </a:prstGeom>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y="0" x="0"/>
          <a:ext cy="0" cx="0"/>
          <a:chOff y="0" x="0"/>
          <a:chExt cy="0" cx="0"/>
        </a:xfrm>
      </p:grpSpPr>
      <p:sp>
        <p:nvSpPr>
          <p:cNvPr id="87" name="Shape 87"/>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Calling a Method</a:t>
            </a:r>
          </a:p>
        </p:txBody>
      </p:sp>
      <p:pic>
        <p:nvPicPr>
          <p:cNvPr id="88" name="Shape 88"/>
          <p:cNvPicPr preferRelativeResize="0"/>
          <p:nvPr/>
        </p:nvPicPr>
        <p:blipFill>
          <a:blip r:embed="rId3"/>
          <a:stretch>
            <a:fillRect/>
          </a:stretch>
        </p:blipFill>
        <p:spPr>
          <a:xfrm>
            <a:off y="1597200" x="1101850"/>
            <a:ext cy="2143125" cx="6467475"/>
          </a:xfrm>
          <a:prstGeom prst="rect">
            <a:avLst/>
          </a:prstGeom>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