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86" r:id="rId3"/>
    <p:sldId id="297" r:id="rId4"/>
    <p:sldId id="259" r:id="rId5"/>
    <p:sldId id="261" r:id="rId6"/>
    <p:sldId id="262" r:id="rId7"/>
    <p:sldId id="290" r:id="rId8"/>
    <p:sldId id="263" r:id="rId9"/>
    <p:sldId id="258" r:id="rId10"/>
    <p:sldId id="289" r:id="rId11"/>
    <p:sldId id="265" r:id="rId12"/>
    <p:sldId id="291" r:id="rId13"/>
    <p:sldId id="267" r:id="rId14"/>
    <p:sldId id="268" r:id="rId15"/>
    <p:sldId id="269" r:id="rId16"/>
    <p:sldId id="292" r:id="rId17"/>
    <p:sldId id="276" r:id="rId18"/>
    <p:sldId id="277" r:id="rId19"/>
    <p:sldId id="270" r:id="rId20"/>
    <p:sldId id="293" r:id="rId21"/>
    <p:sldId id="278" r:id="rId22"/>
    <p:sldId id="279" r:id="rId23"/>
    <p:sldId id="271" r:id="rId24"/>
    <p:sldId id="294" r:id="rId25"/>
    <p:sldId id="295" r:id="rId26"/>
    <p:sldId id="284" r:id="rId27"/>
    <p:sldId id="280" r:id="rId28"/>
    <p:sldId id="264" r:id="rId29"/>
    <p:sldId id="285" r:id="rId30"/>
    <p:sldId id="281" r:id="rId31"/>
    <p:sldId id="282" r:id="rId32"/>
    <p:sldId id="288" r:id="rId33"/>
    <p:sldId id="283" r:id="rId34"/>
    <p:sldId id="296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1311E-3863-4B26-A1D8-85866FC244B0}" v="110" dt="2022-06-24T19:00:04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317" autoAdjust="0"/>
    <p:restoredTop sz="77751" autoAdjust="0"/>
  </p:normalViewPr>
  <p:slideViewPr>
    <p:cSldViewPr snapToGrid="0">
      <p:cViewPr varScale="1">
        <p:scale>
          <a:sx n="208" d="100"/>
          <a:sy n="208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uenstein" userId="0f974dd49ba70898" providerId="LiveId" clId="{3DB1311E-3863-4B26-A1D8-85866FC244B0}"/>
    <pc:docChg chg="undo redo custSel addSld delSld modSld sldOrd modMainMaster">
      <pc:chgData name="Alexander Hauenstein" userId="0f974dd49ba70898" providerId="LiveId" clId="{3DB1311E-3863-4B26-A1D8-85866FC244B0}" dt="2022-06-29T17:25:48.204" v="10099" actId="729"/>
      <pc:docMkLst>
        <pc:docMk/>
      </pc:docMkLst>
      <pc:sldChg chg="delSp modSp mod">
        <pc:chgData name="Alexander Hauenstein" userId="0f974dd49ba70898" providerId="LiveId" clId="{3DB1311E-3863-4B26-A1D8-85866FC244B0}" dt="2022-06-24T18:11:52.671" v="9061" actId="27636"/>
        <pc:sldMkLst>
          <pc:docMk/>
          <pc:sldMk cId="2739194476" sldId="256"/>
        </pc:sldMkLst>
        <pc:spChg chg="mod">
          <ac:chgData name="Alexander Hauenstein" userId="0f974dd49ba70898" providerId="LiveId" clId="{3DB1311E-3863-4B26-A1D8-85866FC244B0}" dt="2022-06-24T18:11:52.671" v="9061" actId="27636"/>
          <ac:spMkLst>
            <pc:docMk/>
            <pc:sldMk cId="2739194476" sldId="256"/>
            <ac:spMk id="2" creationId="{AEABC6E7-8880-8B96-0327-43E79A08D27D}"/>
          </ac:spMkLst>
        </pc:spChg>
        <pc:spChg chg="del">
          <ac:chgData name="Alexander Hauenstein" userId="0f974dd49ba70898" providerId="LiveId" clId="{3DB1311E-3863-4B26-A1D8-85866FC244B0}" dt="2022-06-24T18:05:09.654" v="9026" actId="478"/>
          <ac:spMkLst>
            <pc:docMk/>
            <pc:sldMk cId="2739194476" sldId="256"/>
            <ac:spMk id="3" creationId="{FE1A6D96-7F2D-56AD-6B68-2EF3EDA74E68}"/>
          </ac:spMkLst>
        </pc:spChg>
      </pc:sldChg>
      <pc:sldChg chg="addSp delSp modSp del mod ord">
        <pc:chgData name="Alexander Hauenstein" userId="0f974dd49ba70898" providerId="LiveId" clId="{3DB1311E-3863-4B26-A1D8-85866FC244B0}" dt="2022-06-24T17:34:32.392" v="8842" actId="47"/>
        <pc:sldMkLst>
          <pc:docMk/>
          <pc:sldMk cId="1655514652" sldId="257"/>
        </pc:sldMkLst>
        <pc:spChg chg="del">
          <ac:chgData name="Alexander Hauenstein" userId="0f974dd49ba70898" providerId="LiveId" clId="{3DB1311E-3863-4B26-A1D8-85866FC244B0}" dt="2022-06-23T11:26:20.944" v="7960"/>
          <ac:spMkLst>
            <pc:docMk/>
            <pc:sldMk cId="1655514652" sldId="257"/>
            <ac:spMk id="3" creationId="{5BA5A2C5-8928-CF67-3220-6194066ED4A1}"/>
          </ac:spMkLst>
        </pc:spChg>
        <pc:spChg chg="add mod">
          <ac:chgData name="Alexander Hauenstein" userId="0f974dd49ba70898" providerId="LiveId" clId="{3DB1311E-3863-4B26-A1D8-85866FC244B0}" dt="2022-06-24T17:34:02.478" v="8838" actId="21"/>
          <ac:spMkLst>
            <pc:docMk/>
            <pc:sldMk cId="1655514652" sldId="257"/>
            <ac:spMk id="7" creationId="{2D9CD0F1-95FD-E144-CAA9-DF5A66BDB484}"/>
          </ac:spMkLst>
        </pc:spChg>
        <pc:spChg chg="add del mod">
          <ac:chgData name="Alexander Hauenstein" userId="0f974dd49ba70898" providerId="LiveId" clId="{3DB1311E-3863-4B26-A1D8-85866FC244B0}" dt="2022-06-23T11:29:37.642" v="8011" actId="478"/>
          <ac:spMkLst>
            <pc:docMk/>
            <pc:sldMk cId="1655514652" sldId="257"/>
            <ac:spMk id="9" creationId="{5F11D61B-96AF-C17C-73C8-6B91EE7CC68C}"/>
          </ac:spMkLst>
        </pc:spChg>
        <pc:spChg chg="add mod ord">
          <ac:chgData name="Alexander Hauenstein" userId="0f974dd49ba70898" providerId="LiveId" clId="{3DB1311E-3863-4B26-A1D8-85866FC244B0}" dt="2022-06-24T17:32:52.172" v="8831" actId="14100"/>
          <ac:spMkLst>
            <pc:docMk/>
            <pc:sldMk cId="1655514652" sldId="257"/>
            <ac:spMk id="10" creationId="{7009C74E-88BB-470D-BFC0-407302EA14F0}"/>
          </ac:spMkLst>
        </pc:spChg>
        <pc:picChg chg="del mod">
          <ac:chgData name="Alexander Hauenstein" userId="0f974dd49ba70898" providerId="LiveId" clId="{3DB1311E-3863-4B26-A1D8-85866FC244B0}" dt="2022-06-24T17:33:46.345" v="8835" actId="21"/>
          <ac:picMkLst>
            <pc:docMk/>
            <pc:sldMk cId="1655514652" sldId="257"/>
            <ac:picMk id="5" creationId="{546B5D71-16EF-BD57-AF7D-8F41AE9932B5}"/>
          </ac:picMkLst>
        </pc:picChg>
        <pc:picChg chg="add del mod">
          <ac:chgData name="Alexander Hauenstein" userId="0f974dd49ba70898" providerId="LiveId" clId="{3DB1311E-3863-4B26-A1D8-85866FC244B0}" dt="2022-06-24T17:34:02.478" v="8838" actId="21"/>
          <ac:picMkLst>
            <pc:docMk/>
            <pc:sldMk cId="1655514652" sldId="257"/>
            <ac:picMk id="6" creationId="{5F50AD30-C58A-DED9-C518-00D6148C835C}"/>
          </ac:picMkLst>
        </pc:picChg>
        <pc:picChg chg="add del mod">
          <ac:chgData name="Alexander Hauenstein" userId="0f974dd49ba70898" providerId="LiveId" clId="{3DB1311E-3863-4B26-A1D8-85866FC244B0}" dt="2022-06-23T11:26:25.558" v="7964"/>
          <ac:picMkLst>
            <pc:docMk/>
            <pc:sldMk cId="1655514652" sldId="257"/>
            <ac:picMk id="8" creationId="{A2985FC7-E2D2-7AEA-20D5-5C65D8B1B243}"/>
          </ac:picMkLst>
        </pc:picChg>
      </pc:sldChg>
      <pc:sldChg chg="modSp mod">
        <pc:chgData name="Alexander Hauenstein" userId="0f974dd49ba70898" providerId="LiveId" clId="{3DB1311E-3863-4B26-A1D8-85866FC244B0}" dt="2022-06-24T17:35:44.465" v="8846" actId="20577"/>
        <pc:sldMkLst>
          <pc:docMk/>
          <pc:sldMk cId="2585365703" sldId="258"/>
        </pc:sldMkLst>
        <pc:spChg chg="mod">
          <ac:chgData name="Alexander Hauenstein" userId="0f974dd49ba70898" providerId="LiveId" clId="{3DB1311E-3863-4B26-A1D8-85866FC244B0}" dt="2022-06-18T12:25:15.313" v="21" actId="20577"/>
          <ac:spMkLst>
            <pc:docMk/>
            <pc:sldMk cId="2585365703" sldId="258"/>
            <ac:spMk id="2" creationId="{F37EC1BA-AB6A-45E8-432E-8BB1D8A2DA89}"/>
          </ac:spMkLst>
        </pc:spChg>
        <pc:spChg chg="mod">
          <ac:chgData name="Alexander Hauenstein" userId="0f974dd49ba70898" providerId="LiveId" clId="{3DB1311E-3863-4B26-A1D8-85866FC244B0}" dt="2022-06-24T17:35:44.465" v="8846" actId="20577"/>
          <ac:spMkLst>
            <pc:docMk/>
            <pc:sldMk cId="2585365703" sldId="258"/>
            <ac:spMk id="3" creationId="{8E9412EB-1E0C-FAA3-61DF-16C24AE49566}"/>
          </ac:spMkLst>
        </pc:spChg>
      </pc:sldChg>
      <pc:sldChg chg="addSp delSp modSp mod modNotesTx">
        <pc:chgData name="Alexander Hauenstein" userId="0f974dd49ba70898" providerId="LiveId" clId="{3DB1311E-3863-4B26-A1D8-85866FC244B0}" dt="2022-06-24T18:58:00.517" v="9859" actId="1076"/>
        <pc:sldMkLst>
          <pc:docMk/>
          <pc:sldMk cId="1624580895" sldId="259"/>
        </pc:sldMkLst>
        <pc:spChg chg="mod">
          <ac:chgData name="Alexander Hauenstein" userId="0f974dd49ba70898" providerId="LiveId" clId="{3DB1311E-3863-4B26-A1D8-85866FC244B0}" dt="2022-06-24T18:57:54.049" v="9858" actId="6549"/>
          <ac:spMkLst>
            <pc:docMk/>
            <pc:sldMk cId="1624580895" sldId="259"/>
            <ac:spMk id="3" creationId="{9A8E4C58-5955-C4D7-1A35-E434B7377161}"/>
          </ac:spMkLst>
        </pc:spChg>
        <pc:picChg chg="add del mod ord">
          <ac:chgData name="Alexander Hauenstein" userId="0f974dd49ba70898" providerId="LiveId" clId="{3DB1311E-3863-4B26-A1D8-85866FC244B0}" dt="2022-06-24T18:57:08.233" v="9851" actId="478"/>
          <ac:picMkLst>
            <pc:docMk/>
            <pc:sldMk cId="1624580895" sldId="259"/>
            <ac:picMk id="4" creationId="{328AAD1E-AC02-F9AA-D020-0E17FCF84962}"/>
          </ac:picMkLst>
        </pc:picChg>
        <pc:picChg chg="add del mod">
          <ac:chgData name="Alexander Hauenstein" userId="0f974dd49ba70898" providerId="LiveId" clId="{3DB1311E-3863-4B26-A1D8-85866FC244B0}" dt="2022-06-24T18:57:06.729" v="9850" actId="478"/>
          <ac:picMkLst>
            <pc:docMk/>
            <pc:sldMk cId="1624580895" sldId="259"/>
            <ac:picMk id="5" creationId="{A0340134-FD5D-09C1-375D-80DC4C99FCF9}"/>
          </ac:picMkLst>
        </pc:picChg>
        <pc:picChg chg="add del mod">
          <ac:chgData name="Alexander Hauenstein" userId="0f974dd49ba70898" providerId="LiveId" clId="{3DB1311E-3863-4B26-A1D8-85866FC244B0}" dt="2022-06-24T18:52:22.136" v="9693" actId="478"/>
          <ac:picMkLst>
            <pc:docMk/>
            <pc:sldMk cId="1624580895" sldId="259"/>
            <ac:picMk id="8" creationId="{AA26BB1E-006B-EDC8-52F9-FA2C0D94E0F0}"/>
          </ac:picMkLst>
        </pc:picChg>
        <pc:picChg chg="add mod">
          <ac:chgData name="Alexander Hauenstein" userId="0f974dd49ba70898" providerId="LiveId" clId="{3DB1311E-3863-4B26-A1D8-85866FC244B0}" dt="2022-06-24T18:58:00.517" v="9859" actId="1076"/>
          <ac:picMkLst>
            <pc:docMk/>
            <pc:sldMk cId="1624580895" sldId="259"/>
            <ac:picMk id="10" creationId="{7888581B-4C24-905E-A2FE-130C1D770E1D}"/>
          </ac:picMkLst>
        </pc:picChg>
      </pc:sldChg>
      <pc:sldChg chg="addSp delSp modSp del mod modNotesTx">
        <pc:chgData name="Alexander Hauenstein" userId="0f974dd49ba70898" providerId="LiveId" clId="{3DB1311E-3863-4B26-A1D8-85866FC244B0}" dt="2022-06-24T17:18:54.963" v="8748" actId="47"/>
        <pc:sldMkLst>
          <pc:docMk/>
          <pc:sldMk cId="1807635800" sldId="260"/>
        </pc:sldMkLst>
        <pc:picChg chg="add del mod">
          <ac:chgData name="Alexander Hauenstein" userId="0f974dd49ba70898" providerId="LiveId" clId="{3DB1311E-3863-4B26-A1D8-85866FC244B0}" dt="2022-06-24T17:18:32.413" v="8744" actId="21"/>
          <ac:picMkLst>
            <pc:docMk/>
            <pc:sldMk cId="1807635800" sldId="260"/>
            <ac:picMk id="4" creationId="{43E93F06-410E-0120-D1A8-BD5D2FB09824}"/>
          </ac:picMkLst>
        </pc:picChg>
      </pc:sldChg>
      <pc:sldChg chg="modSp mod">
        <pc:chgData name="Alexander Hauenstein" userId="0f974dd49ba70898" providerId="LiveId" clId="{3DB1311E-3863-4B26-A1D8-85866FC244B0}" dt="2022-06-24T17:32:00.602" v="8826" actId="1076"/>
        <pc:sldMkLst>
          <pc:docMk/>
          <pc:sldMk cId="2365162212" sldId="261"/>
        </pc:sldMkLst>
        <pc:picChg chg="mod">
          <ac:chgData name="Alexander Hauenstein" userId="0f974dd49ba70898" providerId="LiveId" clId="{3DB1311E-3863-4B26-A1D8-85866FC244B0}" dt="2022-06-24T17:32:00.602" v="8826" actId="1076"/>
          <ac:picMkLst>
            <pc:docMk/>
            <pc:sldMk cId="2365162212" sldId="261"/>
            <ac:picMk id="9" creationId="{4CEB1662-4D0C-B155-F1BD-88F527D4D64B}"/>
          </ac:picMkLst>
        </pc:picChg>
      </pc:sldChg>
      <pc:sldChg chg="addSp delSp modSp mod delAnim">
        <pc:chgData name="Alexander Hauenstein" userId="0f974dd49ba70898" providerId="LiveId" clId="{3DB1311E-3863-4B26-A1D8-85866FC244B0}" dt="2022-06-24T17:32:24.784" v="8828" actId="1076"/>
        <pc:sldMkLst>
          <pc:docMk/>
          <pc:sldMk cId="1759126860" sldId="262"/>
        </pc:sldMkLst>
        <pc:picChg chg="add del">
          <ac:chgData name="Alexander Hauenstein" userId="0f974dd49ba70898" providerId="LiveId" clId="{3DB1311E-3863-4B26-A1D8-85866FC244B0}" dt="2022-06-23T11:22:17.847" v="7949" actId="478"/>
          <ac:picMkLst>
            <pc:docMk/>
            <pc:sldMk cId="1759126860" sldId="262"/>
            <ac:picMk id="5" creationId="{09354D3F-32B9-6D55-452E-31879C735725}"/>
          </ac:picMkLst>
        </pc:picChg>
        <pc:picChg chg="del">
          <ac:chgData name="Alexander Hauenstein" userId="0f974dd49ba70898" providerId="LiveId" clId="{3DB1311E-3863-4B26-A1D8-85866FC244B0}" dt="2022-06-23T11:20:03.381" v="7946" actId="478"/>
          <ac:picMkLst>
            <pc:docMk/>
            <pc:sldMk cId="1759126860" sldId="262"/>
            <ac:picMk id="6" creationId="{57CE3C46-2D31-84FC-A244-735F63255BBF}"/>
          </ac:picMkLst>
        </pc:picChg>
        <pc:picChg chg="add mod">
          <ac:chgData name="Alexander Hauenstein" userId="0f974dd49ba70898" providerId="LiveId" clId="{3DB1311E-3863-4B26-A1D8-85866FC244B0}" dt="2022-06-24T17:32:24.784" v="8828" actId="1076"/>
          <ac:picMkLst>
            <pc:docMk/>
            <pc:sldMk cId="1759126860" sldId="262"/>
            <ac:picMk id="8" creationId="{BAAE8895-0E74-FF90-E692-064C3336100E}"/>
          </ac:picMkLst>
        </pc:picChg>
        <pc:picChg chg="del">
          <ac:chgData name="Alexander Hauenstein" userId="0f974dd49ba70898" providerId="LiveId" clId="{3DB1311E-3863-4B26-A1D8-85866FC244B0}" dt="2022-06-23T11:20:05.467" v="7947" actId="478"/>
          <ac:picMkLst>
            <pc:docMk/>
            <pc:sldMk cId="1759126860" sldId="262"/>
            <ac:picMk id="10" creationId="{8C01517A-44C7-AAB6-80A2-488843052D26}"/>
          </ac:picMkLst>
        </pc:picChg>
      </pc:sldChg>
      <pc:sldChg chg="modSp mod">
        <pc:chgData name="Alexander Hauenstein" userId="0f974dd49ba70898" providerId="LiveId" clId="{3DB1311E-3863-4B26-A1D8-85866FC244B0}" dt="2022-06-24T17:35:01.610" v="8844" actId="20577"/>
        <pc:sldMkLst>
          <pc:docMk/>
          <pc:sldMk cId="2145279003" sldId="263"/>
        </pc:sldMkLst>
        <pc:spChg chg="mod">
          <ac:chgData name="Alexander Hauenstein" userId="0f974dd49ba70898" providerId="LiveId" clId="{3DB1311E-3863-4B26-A1D8-85866FC244B0}" dt="2022-06-23T11:31:50.093" v="8149" actId="20577"/>
          <ac:spMkLst>
            <pc:docMk/>
            <pc:sldMk cId="2145279003" sldId="263"/>
            <ac:spMk id="2" creationId="{2D784EDF-FA91-697A-A200-A53D83155826}"/>
          </ac:spMkLst>
        </pc:spChg>
        <pc:spChg chg="mod">
          <ac:chgData name="Alexander Hauenstein" userId="0f974dd49ba70898" providerId="LiveId" clId="{3DB1311E-3863-4B26-A1D8-85866FC244B0}" dt="2022-06-24T17:35:01.610" v="8844" actId="20577"/>
          <ac:spMkLst>
            <pc:docMk/>
            <pc:sldMk cId="2145279003" sldId="263"/>
            <ac:spMk id="3" creationId="{5BA5A2C5-8928-CF67-3220-6194066ED4A1}"/>
          </ac:spMkLst>
        </pc:spChg>
      </pc:sldChg>
      <pc:sldChg chg="addSp modSp mod modShow modNotesTx">
        <pc:chgData name="Alexander Hauenstein" userId="0f974dd49ba70898" providerId="LiveId" clId="{3DB1311E-3863-4B26-A1D8-85866FC244B0}" dt="2022-06-29T17:25:09.035" v="10098" actId="729"/>
        <pc:sldMkLst>
          <pc:docMk/>
          <pc:sldMk cId="749907556" sldId="264"/>
        </pc:sldMkLst>
        <pc:spChg chg="mod">
          <ac:chgData name="Alexander Hauenstein" userId="0f974dd49ba70898" providerId="LiveId" clId="{3DB1311E-3863-4B26-A1D8-85866FC244B0}" dt="2022-06-22T15:55:10.305" v="5802" actId="20577"/>
          <ac:spMkLst>
            <pc:docMk/>
            <pc:sldMk cId="749907556" sldId="264"/>
            <ac:spMk id="2" creationId="{A1F21683-0E28-9820-8B8C-63E580867590}"/>
          </ac:spMkLst>
        </pc:spChg>
        <pc:spChg chg="mod">
          <ac:chgData name="Alexander Hauenstein" userId="0f974dd49ba70898" providerId="LiveId" clId="{3DB1311E-3863-4B26-A1D8-85866FC244B0}" dt="2022-06-22T15:53:12.657" v="5674" actId="20577"/>
          <ac:spMkLst>
            <pc:docMk/>
            <pc:sldMk cId="749907556" sldId="264"/>
            <ac:spMk id="3" creationId="{3178021D-8C86-A364-9DA6-83E9F2922857}"/>
          </ac:spMkLst>
        </pc:spChg>
        <pc:picChg chg="add mod">
          <ac:chgData name="Alexander Hauenstein" userId="0f974dd49ba70898" providerId="LiveId" clId="{3DB1311E-3863-4B26-A1D8-85866FC244B0}" dt="2022-06-24T17:54:53.814" v="8953" actId="14100"/>
          <ac:picMkLst>
            <pc:docMk/>
            <pc:sldMk cId="749907556" sldId="264"/>
            <ac:picMk id="5" creationId="{6123DA6A-D971-99FA-5EAB-811F7DA61647}"/>
          </ac:picMkLst>
        </pc:picChg>
        <pc:picChg chg="add mod">
          <ac:chgData name="Alexander Hauenstein" userId="0f974dd49ba70898" providerId="LiveId" clId="{3DB1311E-3863-4B26-A1D8-85866FC244B0}" dt="2022-06-24T17:54:47.884" v="8951" actId="14100"/>
          <ac:picMkLst>
            <pc:docMk/>
            <pc:sldMk cId="749907556" sldId="264"/>
            <ac:picMk id="7" creationId="{A2A3EAF8-4D63-C201-11E3-06B2C9BEFE02}"/>
          </ac:picMkLst>
        </pc:picChg>
      </pc:sldChg>
      <pc:sldChg chg="addSp delSp modSp mod">
        <pc:chgData name="Alexander Hauenstein" userId="0f974dd49ba70898" providerId="LiveId" clId="{3DB1311E-3863-4B26-A1D8-85866FC244B0}" dt="2022-06-24T17:39:07.790" v="8852" actId="1076"/>
        <pc:sldMkLst>
          <pc:docMk/>
          <pc:sldMk cId="4106324013" sldId="265"/>
        </pc:sldMkLst>
        <pc:spChg chg="mod">
          <ac:chgData name="Alexander Hauenstein" userId="0f974dd49ba70898" providerId="LiveId" clId="{3DB1311E-3863-4B26-A1D8-85866FC244B0}" dt="2022-06-20T16:54:45.035" v="2823" actId="20577"/>
          <ac:spMkLst>
            <pc:docMk/>
            <pc:sldMk cId="4106324013" sldId="265"/>
            <ac:spMk id="3" creationId="{D9A1BC53-AB19-8C84-E53E-FC577F57031C}"/>
          </ac:spMkLst>
        </pc:spChg>
        <pc:picChg chg="add mod">
          <ac:chgData name="Alexander Hauenstein" userId="0f974dd49ba70898" providerId="LiveId" clId="{3DB1311E-3863-4B26-A1D8-85866FC244B0}" dt="2022-06-24T17:39:07.790" v="8852" actId="1076"/>
          <ac:picMkLst>
            <pc:docMk/>
            <pc:sldMk cId="4106324013" sldId="265"/>
            <ac:picMk id="5" creationId="{F7D363A4-344A-B22C-8A36-EFD9011B900F}"/>
          </ac:picMkLst>
        </pc:picChg>
        <pc:picChg chg="add mod">
          <ac:chgData name="Alexander Hauenstein" userId="0f974dd49ba70898" providerId="LiveId" clId="{3DB1311E-3863-4B26-A1D8-85866FC244B0}" dt="2022-06-24T17:36:13.102" v="8850" actId="1076"/>
          <ac:picMkLst>
            <pc:docMk/>
            <pc:sldMk cId="4106324013" sldId="265"/>
            <ac:picMk id="6" creationId="{2E903B66-D523-8B51-F039-C02B677B053E}"/>
          </ac:picMkLst>
        </pc:picChg>
        <pc:picChg chg="add del mod">
          <ac:chgData name="Alexander Hauenstein" userId="0f974dd49ba70898" providerId="LiveId" clId="{3DB1311E-3863-4B26-A1D8-85866FC244B0}" dt="2022-06-20T18:45:54.804" v="3654" actId="478"/>
          <ac:picMkLst>
            <pc:docMk/>
            <pc:sldMk cId="4106324013" sldId="265"/>
            <ac:picMk id="7" creationId="{A240C0F0-BC22-276E-F6BE-98A3CB684FC9}"/>
          </ac:picMkLst>
        </pc:picChg>
      </pc:sldChg>
      <pc:sldChg chg="addSp delSp modSp del mod modNotesTx">
        <pc:chgData name="Alexander Hauenstein" userId="0f974dd49ba70898" providerId="LiveId" clId="{3DB1311E-3863-4B26-A1D8-85866FC244B0}" dt="2022-06-24T17:40:39.219" v="8860" actId="47"/>
        <pc:sldMkLst>
          <pc:docMk/>
          <pc:sldMk cId="930252301" sldId="266"/>
        </pc:sldMkLst>
        <pc:spChg chg="mod">
          <ac:chgData name="Alexander Hauenstein" userId="0f974dd49ba70898" providerId="LiveId" clId="{3DB1311E-3863-4B26-A1D8-85866FC244B0}" dt="2022-06-24T17:39:23.476" v="8853" actId="14100"/>
          <ac:spMkLst>
            <pc:docMk/>
            <pc:sldMk cId="930252301" sldId="266"/>
            <ac:spMk id="3" creationId="{926F7356-77FF-27FF-0295-28F1973722DC}"/>
          </ac:spMkLst>
        </pc:spChg>
        <pc:spChg chg="del">
          <ac:chgData name="Alexander Hauenstein" userId="0f974dd49ba70898" providerId="LiveId" clId="{3DB1311E-3863-4B26-A1D8-85866FC244B0}" dt="2022-06-18T12:37:49.193" v="32"/>
          <ac:spMkLst>
            <pc:docMk/>
            <pc:sldMk cId="930252301" sldId="266"/>
            <ac:spMk id="3" creationId="{D9A1BC53-AB19-8C84-E53E-FC577F57031C}"/>
          </ac:spMkLst>
        </pc:spChg>
        <pc:spChg chg="add mod">
          <ac:chgData name="Alexander Hauenstein" userId="0f974dd49ba70898" providerId="LiveId" clId="{3DB1311E-3863-4B26-A1D8-85866FC244B0}" dt="2022-06-24T17:39:56.044" v="8856" actId="21"/>
          <ac:spMkLst>
            <pc:docMk/>
            <pc:sldMk cId="930252301" sldId="266"/>
            <ac:spMk id="6" creationId="{7BA92119-54BB-8D85-6C05-28F9B39FBB6D}"/>
          </ac:spMkLst>
        </pc:spChg>
        <pc:picChg chg="add del mod">
          <ac:chgData name="Alexander Hauenstein" userId="0f974dd49ba70898" providerId="LiveId" clId="{3DB1311E-3863-4B26-A1D8-85866FC244B0}" dt="2022-06-24T17:39:56.044" v="8856" actId="21"/>
          <ac:picMkLst>
            <pc:docMk/>
            <pc:sldMk cId="930252301" sldId="266"/>
            <ac:picMk id="5" creationId="{F23ED291-0E68-DB8F-A3FC-BB67E69E06F3}"/>
          </ac:picMkLst>
        </pc:picChg>
      </pc:sldChg>
      <pc:sldChg chg="addSp delSp modSp mod modShow modNotesTx">
        <pc:chgData name="Alexander Hauenstein" userId="0f974dd49ba70898" providerId="LiveId" clId="{3DB1311E-3863-4B26-A1D8-85866FC244B0}" dt="2022-06-29T17:24:12.236" v="10090" actId="729"/>
        <pc:sldMkLst>
          <pc:docMk/>
          <pc:sldMk cId="559576903" sldId="267"/>
        </pc:sldMkLst>
        <pc:spChg chg="mod">
          <ac:chgData name="Alexander Hauenstein" userId="0f974dd49ba70898" providerId="LiveId" clId="{3DB1311E-3863-4B26-A1D8-85866FC244B0}" dt="2022-06-21T18:51:57.617" v="4495" actId="20577"/>
          <ac:spMkLst>
            <pc:docMk/>
            <pc:sldMk cId="559576903" sldId="267"/>
            <ac:spMk id="3" creationId="{D9A1BC53-AB19-8C84-E53E-FC577F57031C}"/>
          </ac:spMkLst>
        </pc:spChg>
        <pc:spChg chg="add del">
          <ac:chgData name="Alexander Hauenstein" userId="0f974dd49ba70898" providerId="LiveId" clId="{3DB1311E-3863-4B26-A1D8-85866FC244B0}" dt="2022-06-21T17:41:10.361" v="3698"/>
          <ac:spMkLst>
            <pc:docMk/>
            <pc:sldMk cId="559576903" sldId="267"/>
            <ac:spMk id="4" creationId="{FACD3EF1-7A3F-3E2D-32C5-AAFBFA4A5F69}"/>
          </ac:spMkLst>
        </pc:spChg>
        <pc:spChg chg="add del">
          <ac:chgData name="Alexander Hauenstein" userId="0f974dd49ba70898" providerId="LiveId" clId="{3DB1311E-3863-4B26-A1D8-85866FC244B0}" dt="2022-06-21T17:48:45.667" v="3795"/>
          <ac:spMkLst>
            <pc:docMk/>
            <pc:sldMk cId="559576903" sldId="267"/>
            <ac:spMk id="5" creationId="{9F5ADAD6-7621-3FFA-A27B-4A9B2B66E7A0}"/>
          </ac:spMkLst>
        </pc:spChg>
        <pc:spChg chg="add mod">
          <ac:chgData name="Alexander Hauenstein" userId="0f974dd49ba70898" providerId="LiveId" clId="{3DB1311E-3863-4B26-A1D8-85866FC244B0}" dt="2022-06-24T17:41:38.956" v="8870" actId="14100"/>
          <ac:spMkLst>
            <pc:docMk/>
            <pc:sldMk cId="559576903" sldId="267"/>
            <ac:spMk id="8" creationId="{4B03A204-0FA2-6107-A695-8350D77F6963}"/>
          </ac:spMkLst>
        </pc:spChg>
        <pc:spChg chg="add del mod">
          <ac:chgData name="Alexander Hauenstein" userId="0f974dd49ba70898" providerId="LiveId" clId="{3DB1311E-3863-4B26-A1D8-85866FC244B0}" dt="2022-06-21T17:56:50.673" v="3865" actId="767"/>
          <ac:spMkLst>
            <pc:docMk/>
            <pc:sldMk cId="559576903" sldId="267"/>
            <ac:spMk id="9" creationId="{5E68CE94-748F-8D0E-5128-F35A55831BEA}"/>
          </ac:spMkLst>
        </pc:spChg>
        <pc:picChg chg="add mod">
          <ac:chgData name="Alexander Hauenstein" userId="0f974dd49ba70898" providerId="LiveId" clId="{3DB1311E-3863-4B26-A1D8-85866FC244B0}" dt="2022-06-24T17:42:27.623" v="8873" actId="1076"/>
          <ac:picMkLst>
            <pc:docMk/>
            <pc:sldMk cId="559576903" sldId="267"/>
            <ac:picMk id="7" creationId="{502B5AC6-5FB3-147A-C770-45E670D713F1}"/>
          </ac:picMkLst>
        </pc:picChg>
      </pc:sldChg>
      <pc:sldChg chg="addSp modSp mod modShow modNotesTx">
        <pc:chgData name="Alexander Hauenstein" userId="0f974dd49ba70898" providerId="LiveId" clId="{3DB1311E-3863-4B26-A1D8-85866FC244B0}" dt="2022-06-29T17:24:15.599" v="10091" actId="729"/>
        <pc:sldMkLst>
          <pc:docMk/>
          <pc:sldMk cId="1431091774" sldId="268"/>
        </pc:sldMkLst>
        <pc:spChg chg="mod">
          <ac:chgData name="Alexander Hauenstein" userId="0f974dd49ba70898" providerId="LiveId" clId="{3DB1311E-3863-4B26-A1D8-85866FC244B0}" dt="2022-06-21T18:15:34.460" v="4076" actId="20577"/>
          <ac:spMkLst>
            <pc:docMk/>
            <pc:sldMk cId="1431091774" sldId="268"/>
            <ac:spMk id="3" creationId="{D9A1BC53-AB19-8C84-E53E-FC577F57031C}"/>
          </ac:spMkLst>
        </pc:spChg>
        <pc:picChg chg="add mod">
          <ac:chgData name="Alexander Hauenstein" userId="0f974dd49ba70898" providerId="LiveId" clId="{3DB1311E-3863-4B26-A1D8-85866FC244B0}" dt="2022-06-24T17:42:45.689" v="8875" actId="14100"/>
          <ac:picMkLst>
            <pc:docMk/>
            <pc:sldMk cId="1431091774" sldId="268"/>
            <ac:picMk id="5" creationId="{AF2AD1C4-EF2B-9973-74FE-950075EF01AC}"/>
          </ac:picMkLst>
        </pc:picChg>
      </pc:sldChg>
      <pc:sldChg chg="addSp delSp modSp mod">
        <pc:chgData name="Alexander Hauenstein" userId="0f974dd49ba70898" providerId="LiveId" clId="{3DB1311E-3863-4B26-A1D8-85866FC244B0}" dt="2022-06-24T17:43:11.817" v="8877" actId="1076"/>
        <pc:sldMkLst>
          <pc:docMk/>
          <pc:sldMk cId="3374350316" sldId="269"/>
        </pc:sldMkLst>
        <pc:spChg chg="mod">
          <ac:chgData name="Alexander Hauenstein" userId="0f974dd49ba70898" providerId="LiveId" clId="{3DB1311E-3863-4B26-A1D8-85866FC244B0}" dt="2022-06-18T12:21:22.381" v="11" actId="20577"/>
          <ac:spMkLst>
            <pc:docMk/>
            <pc:sldMk cId="3374350316" sldId="269"/>
            <ac:spMk id="2" creationId="{E48212A0-B2D4-2AD7-7E3A-0C4EA5474076}"/>
          </ac:spMkLst>
        </pc:spChg>
        <pc:spChg chg="mod">
          <ac:chgData name="Alexander Hauenstein" userId="0f974dd49ba70898" providerId="LiveId" clId="{3DB1311E-3863-4B26-A1D8-85866FC244B0}" dt="2022-06-20T18:47:17.890" v="3656" actId="20577"/>
          <ac:spMkLst>
            <pc:docMk/>
            <pc:sldMk cId="3374350316" sldId="269"/>
            <ac:spMk id="3" creationId="{552EDB9F-6098-2427-B073-25305A485EF4}"/>
          </ac:spMkLst>
        </pc:spChg>
        <pc:picChg chg="add mod">
          <ac:chgData name="Alexander Hauenstein" userId="0f974dd49ba70898" providerId="LiveId" clId="{3DB1311E-3863-4B26-A1D8-85866FC244B0}" dt="2022-06-24T17:43:05.405" v="8876" actId="1076"/>
          <ac:picMkLst>
            <pc:docMk/>
            <pc:sldMk cId="3374350316" sldId="269"/>
            <ac:picMk id="5" creationId="{39FAF990-3B96-FB02-57C7-5C7B7811D72E}"/>
          </ac:picMkLst>
        </pc:picChg>
        <pc:picChg chg="add del mod">
          <ac:chgData name="Alexander Hauenstein" userId="0f974dd49ba70898" providerId="LiveId" clId="{3DB1311E-3863-4B26-A1D8-85866FC244B0}" dt="2022-06-23T11:13:17.369" v="7862" actId="478"/>
          <ac:picMkLst>
            <pc:docMk/>
            <pc:sldMk cId="3374350316" sldId="269"/>
            <ac:picMk id="5" creationId="{AEE0339C-CC3B-2F19-87F8-A8F176D24306}"/>
          </ac:picMkLst>
        </pc:picChg>
        <pc:picChg chg="add mod">
          <ac:chgData name="Alexander Hauenstein" userId="0f974dd49ba70898" providerId="LiveId" clId="{3DB1311E-3863-4B26-A1D8-85866FC244B0}" dt="2022-06-24T17:43:11.817" v="8877" actId="1076"/>
          <ac:picMkLst>
            <pc:docMk/>
            <pc:sldMk cId="3374350316" sldId="269"/>
            <ac:picMk id="6" creationId="{91F0289B-2C9F-B008-5E0C-ED348EE19196}"/>
          </ac:picMkLst>
        </pc:picChg>
      </pc:sldChg>
      <pc:sldChg chg="addSp modSp add mod">
        <pc:chgData name="Alexander Hauenstein" userId="0f974dd49ba70898" providerId="LiveId" clId="{3DB1311E-3863-4B26-A1D8-85866FC244B0}" dt="2022-06-24T17:46:28.690" v="8900" actId="1076"/>
        <pc:sldMkLst>
          <pc:docMk/>
          <pc:sldMk cId="2499019933" sldId="270"/>
        </pc:sldMkLst>
        <pc:spChg chg="mod">
          <ac:chgData name="Alexander Hauenstein" userId="0f974dd49ba70898" providerId="LiveId" clId="{3DB1311E-3863-4B26-A1D8-85866FC244B0}" dt="2022-06-18T12:21:31.013" v="19" actId="20577"/>
          <ac:spMkLst>
            <pc:docMk/>
            <pc:sldMk cId="2499019933" sldId="270"/>
            <ac:spMk id="2" creationId="{E48212A0-B2D4-2AD7-7E3A-0C4EA5474076}"/>
          </ac:spMkLst>
        </pc:spChg>
        <pc:spChg chg="mod">
          <ac:chgData name="Alexander Hauenstein" userId="0f974dd49ba70898" providerId="LiveId" clId="{3DB1311E-3863-4B26-A1D8-85866FC244B0}" dt="2022-06-20T18:49:14.145" v="3665" actId="20577"/>
          <ac:spMkLst>
            <pc:docMk/>
            <pc:sldMk cId="2499019933" sldId="270"/>
            <ac:spMk id="3" creationId="{552EDB9F-6098-2427-B073-25305A485EF4}"/>
          </ac:spMkLst>
        </pc:spChg>
        <pc:picChg chg="add mod">
          <ac:chgData name="Alexander Hauenstein" userId="0f974dd49ba70898" providerId="LiveId" clId="{3DB1311E-3863-4B26-A1D8-85866FC244B0}" dt="2022-06-20T18:49:27.199" v="3667" actId="1076"/>
          <ac:picMkLst>
            <pc:docMk/>
            <pc:sldMk cId="2499019933" sldId="270"/>
            <ac:picMk id="5" creationId="{6594C7E8-2E53-2282-8AE2-C00B071BD67E}"/>
          </ac:picMkLst>
        </pc:picChg>
        <pc:picChg chg="add mod">
          <ac:chgData name="Alexander Hauenstein" userId="0f974dd49ba70898" providerId="LiveId" clId="{3DB1311E-3863-4B26-A1D8-85866FC244B0}" dt="2022-06-24T17:46:28.690" v="8900" actId="1076"/>
          <ac:picMkLst>
            <pc:docMk/>
            <pc:sldMk cId="2499019933" sldId="270"/>
            <ac:picMk id="6" creationId="{8F84DFCE-F3D2-C337-DBFE-383AC289738A}"/>
          </ac:picMkLst>
        </pc:picChg>
      </pc:sldChg>
      <pc:sldChg chg="addSp modSp add mod modNotesTx">
        <pc:chgData name="Alexander Hauenstein" userId="0f974dd49ba70898" providerId="LiveId" clId="{3DB1311E-3863-4B26-A1D8-85866FC244B0}" dt="2022-06-24T17:49:58.490" v="8917" actId="1076"/>
        <pc:sldMkLst>
          <pc:docMk/>
          <pc:sldMk cId="1564800055" sldId="271"/>
        </pc:sldMkLst>
        <pc:spChg chg="mod">
          <ac:chgData name="Alexander Hauenstein" userId="0f974dd49ba70898" providerId="LiveId" clId="{3DB1311E-3863-4B26-A1D8-85866FC244B0}" dt="2022-06-20T18:50:03.874" v="3671" actId="20577"/>
          <ac:spMkLst>
            <pc:docMk/>
            <pc:sldMk cId="1564800055" sldId="271"/>
            <ac:spMk id="3" creationId="{552EDB9F-6098-2427-B073-25305A485EF4}"/>
          </ac:spMkLst>
        </pc:spChg>
        <pc:picChg chg="add mod">
          <ac:chgData name="Alexander Hauenstein" userId="0f974dd49ba70898" providerId="LiveId" clId="{3DB1311E-3863-4B26-A1D8-85866FC244B0}" dt="2022-06-20T18:52:13.361" v="3673" actId="1076"/>
          <ac:picMkLst>
            <pc:docMk/>
            <pc:sldMk cId="1564800055" sldId="271"/>
            <ac:picMk id="5" creationId="{5CCBB19A-5258-F79B-E2EB-C935D7554690}"/>
          </ac:picMkLst>
        </pc:picChg>
        <pc:picChg chg="add mod">
          <ac:chgData name="Alexander Hauenstein" userId="0f974dd49ba70898" providerId="LiveId" clId="{3DB1311E-3863-4B26-A1D8-85866FC244B0}" dt="2022-06-24T17:49:58.490" v="8917" actId="1076"/>
          <ac:picMkLst>
            <pc:docMk/>
            <pc:sldMk cId="1564800055" sldId="271"/>
            <ac:picMk id="6" creationId="{80B313A5-B21E-FDA9-51E6-8481347635DF}"/>
          </ac:picMkLst>
        </pc:picChg>
      </pc:sldChg>
      <pc:sldChg chg="addSp delSp modSp add del mod modNotesTx">
        <pc:chgData name="Alexander Hauenstein" userId="0f974dd49ba70898" providerId="LiveId" clId="{3DB1311E-3863-4B26-A1D8-85866FC244B0}" dt="2022-06-24T17:44:00.251" v="8884" actId="47"/>
        <pc:sldMkLst>
          <pc:docMk/>
          <pc:sldMk cId="4068229352" sldId="272"/>
        </pc:sldMkLst>
        <pc:spChg chg="mod">
          <ac:chgData name="Alexander Hauenstein" userId="0f974dd49ba70898" providerId="LiveId" clId="{3DB1311E-3863-4B26-A1D8-85866FC244B0}" dt="2022-06-18T13:06:28.231" v="92" actId="20577"/>
          <ac:spMkLst>
            <pc:docMk/>
            <pc:sldMk cId="4068229352" sldId="272"/>
            <ac:spMk id="2" creationId="{E48212A0-B2D4-2AD7-7E3A-0C4EA5474076}"/>
          </ac:spMkLst>
        </pc:spChg>
        <pc:spChg chg="del">
          <ac:chgData name="Alexander Hauenstein" userId="0f974dd49ba70898" providerId="LiveId" clId="{3DB1311E-3863-4B26-A1D8-85866FC244B0}" dt="2022-06-18T13:06:33.333" v="93"/>
          <ac:spMkLst>
            <pc:docMk/>
            <pc:sldMk cId="4068229352" sldId="272"/>
            <ac:spMk id="3" creationId="{552EDB9F-6098-2427-B073-25305A485EF4}"/>
          </ac:spMkLst>
        </pc:spChg>
        <pc:spChg chg="add mod">
          <ac:chgData name="Alexander Hauenstein" userId="0f974dd49ba70898" providerId="LiveId" clId="{3DB1311E-3863-4B26-A1D8-85866FC244B0}" dt="2022-06-24T17:43:25.973" v="8879" actId="21"/>
          <ac:spMkLst>
            <pc:docMk/>
            <pc:sldMk cId="4068229352" sldId="272"/>
            <ac:spMk id="6" creationId="{A1AE7609-B9DC-7992-BC0C-16F0151C418C}"/>
          </ac:spMkLst>
        </pc:spChg>
        <pc:picChg chg="add del mod">
          <ac:chgData name="Alexander Hauenstein" userId="0f974dd49ba70898" providerId="LiveId" clId="{3DB1311E-3863-4B26-A1D8-85866FC244B0}" dt="2022-06-24T17:43:25.973" v="8879" actId="21"/>
          <ac:picMkLst>
            <pc:docMk/>
            <pc:sldMk cId="4068229352" sldId="272"/>
            <ac:picMk id="5" creationId="{AEC526E3-BBEE-A140-4ECD-79D3DC56ADAE}"/>
          </ac:picMkLst>
        </pc:picChg>
      </pc:sldChg>
      <pc:sldChg chg="addSp delSp modSp add del mod modNotesTx">
        <pc:chgData name="Alexander Hauenstein" userId="0f974dd49ba70898" providerId="LiveId" clId="{3DB1311E-3863-4B26-A1D8-85866FC244B0}" dt="2022-06-24T17:47:20.345" v="8908" actId="47"/>
        <pc:sldMkLst>
          <pc:docMk/>
          <pc:sldMk cId="1351227342" sldId="273"/>
        </pc:sldMkLst>
        <pc:spChg chg="mod">
          <ac:chgData name="Alexander Hauenstein" userId="0f974dd49ba70898" providerId="LiveId" clId="{3DB1311E-3863-4B26-A1D8-85866FC244B0}" dt="2022-06-18T13:38:16.462" v="1442" actId="20577"/>
          <ac:spMkLst>
            <pc:docMk/>
            <pc:sldMk cId="1351227342" sldId="273"/>
            <ac:spMk id="2" creationId="{E48212A0-B2D4-2AD7-7E3A-0C4EA5474076}"/>
          </ac:spMkLst>
        </pc:spChg>
        <pc:spChg chg="del">
          <ac:chgData name="Alexander Hauenstein" userId="0f974dd49ba70898" providerId="LiveId" clId="{3DB1311E-3863-4B26-A1D8-85866FC244B0}" dt="2022-06-18T13:48:06.483" v="1542"/>
          <ac:spMkLst>
            <pc:docMk/>
            <pc:sldMk cId="1351227342" sldId="273"/>
            <ac:spMk id="3" creationId="{552EDB9F-6098-2427-B073-25305A485EF4}"/>
          </ac:spMkLst>
        </pc:spChg>
        <pc:spChg chg="add mod">
          <ac:chgData name="Alexander Hauenstein" userId="0f974dd49ba70898" providerId="LiveId" clId="{3DB1311E-3863-4B26-A1D8-85866FC244B0}" dt="2022-06-24T17:46:43.118" v="8902" actId="21"/>
          <ac:spMkLst>
            <pc:docMk/>
            <pc:sldMk cId="1351227342" sldId="273"/>
            <ac:spMk id="6" creationId="{11DCBFD1-E3A3-2BB1-C682-5E70CDBD23A6}"/>
          </ac:spMkLst>
        </pc:spChg>
        <pc:picChg chg="add del mod">
          <ac:chgData name="Alexander Hauenstein" userId="0f974dd49ba70898" providerId="LiveId" clId="{3DB1311E-3863-4B26-A1D8-85866FC244B0}" dt="2022-06-24T17:46:43.118" v="8902" actId="21"/>
          <ac:picMkLst>
            <pc:docMk/>
            <pc:sldMk cId="1351227342" sldId="273"/>
            <ac:picMk id="5" creationId="{16D4B532-794E-3394-F431-E877FDCD6CAD}"/>
          </ac:picMkLst>
        </pc:picChg>
      </pc:sldChg>
      <pc:sldChg chg="addSp delSp modSp new del mod modNotesTx">
        <pc:chgData name="Alexander Hauenstein" userId="0f974dd49ba70898" providerId="LiveId" clId="{3DB1311E-3863-4B26-A1D8-85866FC244B0}" dt="2022-06-24T17:51:11.739" v="8928" actId="47"/>
        <pc:sldMkLst>
          <pc:docMk/>
          <pc:sldMk cId="3086725010" sldId="274"/>
        </pc:sldMkLst>
        <pc:spChg chg="mod">
          <ac:chgData name="Alexander Hauenstein" userId="0f974dd49ba70898" providerId="LiveId" clId="{3DB1311E-3863-4B26-A1D8-85866FC244B0}" dt="2022-06-20T17:04:20.671" v="3025" actId="20577"/>
          <ac:spMkLst>
            <pc:docMk/>
            <pc:sldMk cId="3086725010" sldId="274"/>
            <ac:spMk id="2" creationId="{FD1595A3-346F-72A1-B2BE-302BA9ADBE67}"/>
          </ac:spMkLst>
        </pc:spChg>
        <pc:spChg chg="del">
          <ac:chgData name="Alexander Hauenstein" userId="0f974dd49ba70898" providerId="LiveId" clId="{3DB1311E-3863-4B26-A1D8-85866FC244B0}" dt="2022-06-20T17:52:08.668" v="3026"/>
          <ac:spMkLst>
            <pc:docMk/>
            <pc:sldMk cId="3086725010" sldId="274"/>
            <ac:spMk id="3" creationId="{7D8807EB-08C8-06D0-D957-F24D514C1E53}"/>
          </ac:spMkLst>
        </pc:spChg>
        <pc:spChg chg="add mod">
          <ac:chgData name="Alexander Hauenstein" userId="0f974dd49ba70898" providerId="LiveId" clId="{3DB1311E-3863-4B26-A1D8-85866FC244B0}" dt="2022-06-24T17:50:26.459" v="8922" actId="21"/>
          <ac:spMkLst>
            <pc:docMk/>
            <pc:sldMk cId="3086725010" sldId="274"/>
            <ac:spMk id="6" creationId="{73AA751D-9F78-9F30-B456-0C0359F6742A}"/>
          </ac:spMkLst>
        </pc:spChg>
        <pc:picChg chg="add del mod">
          <ac:chgData name="Alexander Hauenstein" userId="0f974dd49ba70898" providerId="LiveId" clId="{3DB1311E-3863-4B26-A1D8-85866FC244B0}" dt="2022-06-24T17:50:26.459" v="8922" actId="21"/>
          <ac:picMkLst>
            <pc:docMk/>
            <pc:sldMk cId="3086725010" sldId="274"/>
            <ac:picMk id="5" creationId="{945CA548-03D4-EA4F-B7D7-574FBE38913E}"/>
          </ac:picMkLst>
        </pc:picChg>
        <pc:picChg chg="add del mod">
          <ac:chgData name="Alexander Hauenstein" userId="0f974dd49ba70898" providerId="LiveId" clId="{3DB1311E-3863-4B26-A1D8-85866FC244B0}" dt="2022-06-20T17:52:25.267" v="3035"/>
          <ac:picMkLst>
            <pc:docMk/>
            <pc:sldMk cId="3086725010" sldId="274"/>
            <ac:picMk id="7" creationId="{45DD05E6-0414-B781-8C93-4B23EFF7EE40}"/>
          </ac:picMkLst>
        </pc:picChg>
      </pc:sldChg>
      <pc:sldChg chg="addSp delSp modSp add del mod modNotesTx">
        <pc:chgData name="Alexander Hauenstein" userId="0f974dd49ba70898" providerId="LiveId" clId="{3DB1311E-3863-4B26-A1D8-85866FC244B0}" dt="2022-06-24T17:52:02.437" v="8936" actId="47"/>
        <pc:sldMkLst>
          <pc:docMk/>
          <pc:sldMk cId="3486503472" sldId="275"/>
        </pc:sldMkLst>
        <pc:spChg chg="add del mod">
          <ac:chgData name="Alexander Hauenstein" userId="0f974dd49ba70898" providerId="LiveId" clId="{3DB1311E-3863-4B26-A1D8-85866FC244B0}" dt="2022-06-20T17:53:11.668" v="3038"/>
          <ac:spMkLst>
            <pc:docMk/>
            <pc:sldMk cId="3486503472" sldId="275"/>
            <ac:spMk id="4" creationId="{35232040-21A7-7846-BB38-097FC89917F2}"/>
          </ac:spMkLst>
        </pc:spChg>
        <pc:spChg chg="add mod">
          <ac:chgData name="Alexander Hauenstein" userId="0f974dd49ba70898" providerId="LiveId" clId="{3DB1311E-3863-4B26-A1D8-85866FC244B0}" dt="2022-06-24T17:51:25.589" v="8930" actId="21"/>
          <ac:spMkLst>
            <pc:docMk/>
            <pc:sldMk cId="3486503472" sldId="275"/>
            <ac:spMk id="5" creationId="{0895132F-40AF-45C2-C873-AF5521ED7185}"/>
          </ac:spMkLst>
        </pc:spChg>
        <pc:picChg chg="del">
          <ac:chgData name="Alexander Hauenstein" userId="0f974dd49ba70898" providerId="LiveId" clId="{3DB1311E-3863-4B26-A1D8-85866FC244B0}" dt="2022-06-20T17:52:33.926" v="3037" actId="478"/>
          <ac:picMkLst>
            <pc:docMk/>
            <pc:sldMk cId="3486503472" sldId="275"/>
            <ac:picMk id="5" creationId="{945CA548-03D4-EA4F-B7D7-574FBE38913E}"/>
          </ac:picMkLst>
        </pc:picChg>
        <pc:picChg chg="add del mod">
          <ac:chgData name="Alexander Hauenstein" userId="0f974dd49ba70898" providerId="LiveId" clId="{3DB1311E-3863-4B26-A1D8-85866FC244B0}" dt="2022-06-24T17:51:25.589" v="8930" actId="21"/>
          <ac:picMkLst>
            <pc:docMk/>
            <pc:sldMk cId="3486503472" sldId="275"/>
            <ac:picMk id="7" creationId="{61FB76C8-CD27-E96F-75FB-E63457C04C20}"/>
          </ac:picMkLst>
        </pc:picChg>
      </pc:sldChg>
      <pc:sldChg chg="addSp delSp modSp add mod modShow modNotesTx">
        <pc:chgData name="Alexander Hauenstein" userId="0f974dd49ba70898" providerId="LiveId" clId="{3DB1311E-3863-4B26-A1D8-85866FC244B0}" dt="2022-06-29T17:24:34.461" v="10092" actId="729"/>
        <pc:sldMkLst>
          <pc:docMk/>
          <pc:sldMk cId="2633678434" sldId="276"/>
        </pc:sldMkLst>
        <pc:spChg chg="mod">
          <ac:chgData name="Alexander Hauenstein" userId="0f974dd49ba70898" providerId="LiveId" clId="{3DB1311E-3863-4B26-A1D8-85866FC244B0}" dt="2022-06-21T18:50:33.116" v="4402" actId="20577"/>
          <ac:spMkLst>
            <pc:docMk/>
            <pc:sldMk cId="2633678434" sldId="276"/>
            <ac:spMk id="2" creationId="{E48212A0-B2D4-2AD7-7E3A-0C4EA5474076}"/>
          </ac:spMkLst>
        </pc:spChg>
        <pc:spChg chg="add mod">
          <ac:chgData name="Alexander Hauenstein" userId="0f974dd49ba70898" providerId="LiveId" clId="{3DB1311E-3863-4B26-A1D8-85866FC244B0}" dt="2022-06-21T18:52:15.653" v="4508" actId="20577"/>
          <ac:spMkLst>
            <pc:docMk/>
            <pc:sldMk cId="2633678434" sldId="276"/>
            <ac:spMk id="4" creationId="{F1B52615-D34C-3950-20E7-CA557F991887}"/>
          </ac:spMkLst>
        </pc:spChg>
        <pc:spChg chg="add mod">
          <ac:chgData name="Alexander Hauenstein" userId="0f974dd49ba70898" providerId="LiveId" clId="{3DB1311E-3863-4B26-A1D8-85866FC244B0}" dt="2022-06-24T17:45:23.162" v="8893" actId="14100"/>
          <ac:spMkLst>
            <pc:docMk/>
            <pc:sldMk cId="2633678434" sldId="276"/>
            <ac:spMk id="8" creationId="{ACF9038F-F903-A124-2B52-826BD1F7151D}"/>
          </ac:spMkLst>
        </pc:spChg>
        <pc:spChg chg="add del">
          <ac:chgData name="Alexander Hauenstein" userId="0f974dd49ba70898" providerId="LiveId" clId="{3DB1311E-3863-4B26-A1D8-85866FC244B0}" dt="2022-06-21T18:59:16.294" v="4582"/>
          <ac:spMkLst>
            <pc:docMk/>
            <pc:sldMk cId="2633678434" sldId="276"/>
            <ac:spMk id="9" creationId="{784DA504-AA80-4E39-2E8C-F342D385DE41}"/>
          </ac:spMkLst>
        </pc:spChg>
        <pc:picChg chg="del">
          <ac:chgData name="Alexander Hauenstein" userId="0f974dd49ba70898" providerId="LiveId" clId="{3DB1311E-3863-4B26-A1D8-85866FC244B0}" dt="2022-06-21T18:19:29.627" v="4328" actId="478"/>
          <ac:picMkLst>
            <pc:docMk/>
            <pc:sldMk cId="2633678434" sldId="276"/>
            <ac:picMk id="5" creationId="{AEC526E3-BBEE-A140-4ECD-79D3DC56ADAE}"/>
          </ac:picMkLst>
        </pc:picChg>
        <pc:picChg chg="add mod">
          <ac:chgData name="Alexander Hauenstein" userId="0f974dd49ba70898" providerId="LiveId" clId="{3DB1311E-3863-4B26-A1D8-85866FC244B0}" dt="2022-06-24T17:44:38.098" v="8887" actId="14100"/>
          <ac:picMkLst>
            <pc:docMk/>
            <pc:sldMk cId="2633678434" sldId="276"/>
            <ac:picMk id="7" creationId="{F75AEF03-149B-5925-00E3-16776DE60A64}"/>
          </ac:picMkLst>
        </pc:picChg>
      </pc:sldChg>
      <pc:sldChg chg="addSp delSp modSp add mod modShow modNotesTx">
        <pc:chgData name="Alexander Hauenstein" userId="0f974dd49ba70898" providerId="LiveId" clId="{3DB1311E-3863-4B26-A1D8-85866FC244B0}" dt="2022-06-29T17:24:37.694" v="10093" actId="729"/>
        <pc:sldMkLst>
          <pc:docMk/>
          <pc:sldMk cId="668410330" sldId="277"/>
        </pc:sldMkLst>
        <pc:spChg chg="mod">
          <ac:chgData name="Alexander Hauenstein" userId="0f974dd49ba70898" providerId="LiveId" clId="{3DB1311E-3863-4B26-A1D8-85866FC244B0}" dt="2022-06-21T18:20:08.906" v="4392" actId="20577"/>
          <ac:spMkLst>
            <pc:docMk/>
            <pc:sldMk cId="668410330" sldId="277"/>
            <ac:spMk id="2" creationId="{E48212A0-B2D4-2AD7-7E3A-0C4EA5474076}"/>
          </ac:spMkLst>
        </pc:spChg>
        <pc:spChg chg="mod">
          <ac:chgData name="Alexander Hauenstein" userId="0f974dd49ba70898" providerId="LiveId" clId="{3DB1311E-3863-4B26-A1D8-85866FC244B0}" dt="2022-06-21T18:40:30.018" v="4398" actId="20577"/>
          <ac:spMkLst>
            <pc:docMk/>
            <pc:sldMk cId="668410330" sldId="277"/>
            <ac:spMk id="4" creationId="{F1B52615-D34C-3950-20E7-CA557F991887}"/>
          </ac:spMkLst>
        </pc:spChg>
        <pc:picChg chg="add del mod">
          <ac:chgData name="Alexander Hauenstein" userId="0f974dd49ba70898" providerId="LiveId" clId="{3DB1311E-3863-4B26-A1D8-85866FC244B0}" dt="2022-06-21T19:21:22.774" v="5039" actId="478"/>
          <ac:picMkLst>
            <pc:docMk/>
            <pc:sldMk cId="668410330" sldId="277"/>
            <ac:picMk id="5" creationId="{F1F77256-A3D2-90A1-18EA-9A57BAE1C45C}"/>
          </ac:picMkLst>
        </pc:picChg>
        <pc:picChg chg="add mod">
          <ac:chgData name="Alexander Hauenstein" userId="0f974dd49ba70898" providerId="LiveId" clId="{3DB1311E-3863-4B26-A1D8-85866FC244B0}" dt="2022-06-24T17:46:00.135" v="8897" actId="14100"/>
          <ac:picMkLst>
            <pc:docMk/>
            <pc:sldMk cId="668410330" sldId="277"/>
            <ac:picMk id="7" creationId="{34288B86-0EAA-E1E0-1897-EEA5D629F73C}"/>
          </ac:picMkLst>
        </pc:picChg>
        <pc:picChg chg="add mod">
          <ac:chgData name="Alexander Hauenstein" userId="0f974dd49ba70898" providerId="LiveId" clId="{3DB1311E-3863-4B26-A1D8-85866FC244B0}" dt="2022-06-24T17:46:13.190" v="8899" actId="14100"/>
          <ac:picMkLst>
            <pc:docMk/>
            <pc:sldMk cId="668410330" sldId="277"/>
            <ac:picMk id="9" creationId="{4316D883-9BDD-0EA5-09F0-D97717AB7435}"/>
          </ac:picMkLst>
        </pc:picChg>
      </pc:sldChg>
      <pc:sldChg chg="addSp delSp modSp add mod modShow modNotesTx">
        <pc:chgData name="Alexander Hauenstein" userId="0f974dd49ba70898" providerId="LiveId" clId="{3DB1311E-3863-4B26-A1D8-85866FC244B0}" dt="2022-06-29T17:24:49.808" v="10094" actId="729"/>
        <pc:sldMkLst>
          <pc:docMk/>
          <pc:sldMk cId="4011701942" sldId="278"/>
        </pc:sldMkLst>
        <pc:spChg chg="mod">
          <ac:chgData name="Alexander Hauenstein" userId="0f974dd49ba70898" providerId="LiveId" clId="{3DB1311E-3863-4B26-A1D8-85866FC244B0}" dt="2022-06-22T14:53:02.867" v="5104" actId="20577"/>
          <ac:spMkLst>
            <pc:docMk/>
            <pc:sldMk cId="4011701942" sldId="278"/>
            <ac:spMk id="2" creationId="{E48212A0-B2D4-2AD7-7E3A-0C4EA5474076}"/>
          </ac:spMkLst>
        </pc:spChg>
        <pc:spChg chg="add mod">
          <ac:chgData name="Alexander Hauenstein" userId="0f974dd49ba70898" providerId="LiveId" clId="{3DB1311E-3863-4B26-A1D8-85866FC244B0}" dt="2022-06-22T15:23:45.570" v="5552" actId="20577"/>
          <ac:spMkLst>
            <pc:docMk/>
            <pc:sldMk cId="4011701942" sldId="278"/>
            <ac:spMk id="4" creationId="{F92BAB4E-6BE2-125D-E9C9-4E057D21CE3C}"/>
          </ac:spMkLst>
        </pc:spChg>
        <pc:spChg chg="add mod">
          <ac:chgData name="Alexander Hauenstein" userId="0f974dd49ba70898" providerId="LiveId" clId="{3DB1311E-3863-4B26-A1D8-85866FC244B0}" dt="2022-06-24T17:48:01.377" v="8911" actId="1076"/>
          <ac:spMkLst>
            <pc:docMk/>
            <pc:sldMk cId="4011701942" sldId="278"/>
            <ac:spMk id="8" creationId="{F37AC4B1-0D7E-9891-3F73-AE8008119548}"/>
          </ac:spMkLst>
        </pc:spChg>
        <pc:picChg chg="del">
          <ac:chgData name="Alexander Hauenstein" userId="0f974dd49ba70898" providerId="LiveId" clId="{3DB1311E-3863-4B26-A1D8-85866FC244B0}" dt="2022-06-22T14:52:52.690" v="5085" actId="478"/>
          <ac:picMkLst>
            <pc:docMk/>
            <pc:sldMk cId="4011701942" sldId="278"/>
            <ac:picMk id="5" creationId="{16D4B532-794E-3394-F431-E877FDCD6CAD}"/>
          </ac:picMkLst>
        </pc:picChg>
        <pc:picChg chg="add mod">
          <ac:chgData name="Alexander Hauenstein" userId="0f974dd49ba70898" providerId="LiveId" clId="{3DB1311E-3863-4B26-A1D8-85866FC244B0}" dt="2022-06-24T17:47:40.703" v="8910" actId="1076"/>
          <ac:picMkLst>
            <pc:docMk/>
            <pc:sldMk cId="4011701942" sldId="278"/>
            <ac:picMk id="7" creationId="{E9BC00C7-517E-E230-812D-1DB246C4EB3E}"/>
          </ac:picMkLst>
        </pc:picChg>
      </pc:sldChg>
      <pc:sldChg chg="addSp delSp modSp add mod modShow modNotesTx">
        <pc:chgData name="Alexander Hauenstein" userId="0f974dd49ba70898" providerId="LiveId" clId="{3DB1311E-3863-4B26-A1D8-85866FC244B0}" dt="2022-06-29T17:24:53.420" v="10095" actId="729"/>
        <pc:sldMkLst>
          <pc:docMk/>
          <pc:sldMk cId="2325506941" sldId="279"/>
        </pc:sldMkLst>
        <pc:spChg chg="mod">
          <ac:chgData name="Alexander Hauenstein" userId="0f974dd49ba70898" providerId="LiveId" clId="{3DB1311E-3863-4B26-A1D8-85866FC244B0}" dt="2022-06-22T14:53:19.242" v="5114" actId="20577"/>
          <ac:spMkLst>
            <pc:docMk/>
            <pc:sldMk cId="2325506941" sldId="279"/>
            <ac:spMk id="2" creationId="{E48212A0-B2D4-2AD7-7E3A-0C4EA5474076}"/>
          </ac:spMkLst>
        </pc:spChg>
        <pc:spChg chg="mod">
          <ac:chgData name="Alexander Hauenstein" userId="0f974dd49ba70898" providerId="LiveId" clId="{3DB1311E-3863-4B26-A1D8-85866FC244B0}" dt="2022-06-22T15:43:06.111" v="5567" actId="20577"/>
          <ac:spMkLst>
            <pc:docMk/>
            <pc:sldMk cId="2325506941" sldId="279"/>
            <ac:spMk id="4" creationId="{F92BAB4E-6BE2-125D-E9C9-4E057D21CE3C}"/>
          </ac:spMkLst>
        </pc:spChg>
        <pc:picChg chg="add del mod">
          <ac:chgData name="Alexander Hauenstein" userId="0f974dd49ba70898" providerId="LiveId" clId="{3DB1311E-3863-4B26-A1D8-85866FC244B0}" dt="2022-06-24T17:49:07.271" v="8912" actId="478"/>
          <ac:picMkLst>
            <pc:docMk/>
            <pc:sldMk cId="2325506941" sldId="279"/>
            <ac:picMk id="5" creationId="{AF453EE8-322F-2144-9766-7196E448074D}"/>
          </ac:picMkLst>
        </pc:picChg>
        <pc:picChg chg="add mod">
          <ac:chgData name="Alexander Hauenstein" userId="0f974dd49ba70898" providerId="LiveId" clId="{3DB1311E-3863-4B26-A1D8-85866FC244B0}" dt="2022-06-24T17:49:46.349" v="8916" actId="14100"/>
          <ac:picMkLst>
            <pc:docMk/>
            <pc:sldMk cId="2325506941" sldId="279"/>
            <ac:picMk id="7" creationId="{518977B1-EF89-E25B-8CAE-CB50343ED167}"/>
          </ac:picMkLst>
        </pc:picChg>
      </pc:sldChg>
      <pc:sldChg chg="addSp delSp modSp add mod modShow modNotesTx">
        <pc:chgData name="Alexander Hauenstein" userId="0f974dd49ba70898" providerId="LiveId" clId="{3DB1311E-3863-4B26-A1D8-85866FC244B0}" dt="2022-06-29T17:25:05.182" v="10097" actId="729"/>
        <pc:sldMkLst>
          <pc:docMk/>
          <pc:sldMk cId="4156432220" sldId="280"/>
        </pc:sldMkLst>
        <pc:spChg chg="mod">
          <ac:chgData name="Alexander Hauenstein" userId="0f974dd49ba70898" providerId="LiveId" clId="{3DB1311E-3863-4B26-A1D8-85866FC244B0}" dt="2022-06-22T14:53:56.136" v="5142" actId="20577"/>
          <ac:spMkLst>
            <pc:docMk/>
            <pc:sldMk cId="4156432220" sldId="280"/>
            <ac:spMk id="2" creationId="{FD1595A3-346F-72A1-B2BE-302BA9ADBE67}"/>
          </ac:spMkLst>
        </pc:spChg>
        <pc:spChg chg="add mod">
          <ac:chgData name="Alexander Hauenstein" userId="0f974dd49ba70898" providerId="LiveId" clId="{3DB1311E-3863-4B26-A1D8-85866FC244B0}" dt="2022-06-22T15:49:49.283" v="5655" actId="20577"/>
          <ac:spMkLst>
            <pc:docMk/>
            <pc:sldMk cId="4156432220" sldId="280"/>
            <ac:spMk id="4" creationId="{E4398525-DBE6-C70E-335F-21E22E5ABA6E}"/>
          </ac:spMkLst>
        </pc:spChg>
        <pc:picChg chg="add mod">
          <ac:chgData name="Alexander Hauenstein" userId="0f974dd49ba70898" providerId="LiveId" clId="{3DB1311E-3863-4B26-A1D8-85866FC244B0}" dt="2022-06-24T17:53:18.791" v="8944" actId="1076"/>
          <ac:picMkLst>
            <pc:docMk/>
            <pc:sldMk cId="4156432220" sldId="280"/>
            <ac:picMk id="6" creationId="{86924020-BEF0-2742-6E0B-6E8DE4EEEA1B}"/>
          </ac:picMkLst>
        </pc:picChg>
        <pc:picChg chg="del">
          <ac:chgData name="Alexander Hauenstein" userId="0f974dd49ba70898" providerId="LiveId" clId="{3DB1311E-3863-4B26-A1D8-85866FC244B0}" dt="2022-06-22T14:53:39.365" v="5117" actId="478"/>
          <ac:picMkLst>
            <pc:docMk/>
            <pc:sldMk cId="4156432220" sldId="280"/>
            <ac:picMk id="7" creationId="{61FB76C8-CD27-E96F-75FB-E63457C04C20}"/>
          </ac:picMkLst>
        </pc:picChg>
        <pc:picChg chg="add del mod">
          <ac:chgData name="Alexander Hauenstein" userId="0f974dd49ba70898" providerId="LiveId" clId="{3DB1311E-3863-4B26-A1D8-85866FC244B0}" dt="2022-06-22T18:09:13.136" v="6702" actId="21"/>
          <ac:picMkLst>
            <pc:docMk/>
            <pc:sldMk cId="4156432220" sldId="280"/>
            <ac:picMk id="9" creationId="{3B941F09-F3B6-EE02-3FEE-BEC89189717A}"/>
          </ac:picMkLst>
        </pc:picChg>
      </pc:sldChg>
      <pc:sldChg chg="addSp delSp modSp add mod modNotesTx">
        <pc:chgData name="Alexander Hauenstein" userId="0f974dd49ba70898" providerId="LiveId" clId="{3DB1311E-3863-4B26-A1D8-85866FC244B0}" dt="2022-06-22T18:36:30.506" v="7456" actId="20577"/>
        <pc:sldMkLst>
          <pc:docMk/>
          <pc:sldMk cId="1516694913" sldId="281"/>
        </pc:sldMkLst>
        <pc:spChg chg="mod">
          <ac:chgData name="Alexander Hauenstein" userId="0f974dd49ba70898" providerId="LiveId" clId="{3DB1311E-3863-4B26-A1D8-85866FC244B0}" dt="2022-06-22T18:36:30.506" v="7456" actId="20577"/>
          <ac:spMkLst>
            <pc:docMk/>
            <pc:sldMk cId="1516694913" sldId="281"/>
            <ac:spMk id="3" creationId="{3178021D-8C86-A364-9DA6-83E9F2922857}"/>
          </ac:spMkLst>
        </pc:spChg>
        <pc:picChg chg="del">
          <ac:chgData name="Alexander Hauenstein" userId="0f974dd49ba70898" providerId="LiveId" clId="{3DB1311E-3863-4B26-A1D8-85866FC244B0}" dt="2022-06-22T15:56:01.286" v="5806" actId="478"/>
          <ac:picMkLst>
            <pc:docMk/>
            <pc:sldMk cId="1516694913" sldId="281"/>
            <ac:picMk id="5" creationId="{6123DA6A-D971-99FA-5EAB-811F7DA61647}"/>
          </ac:picMkLst>
        </pc:picChg>
        <pc:picChg chg="add del mod">
          <ac:chgData name="Alexander Hauenstein" userId="0f974dd49ba70898" providerId="LiveId" clId="{3DB1311E-3863-4B26-A1D8-85866FC244B0}" dt="2022-06-22T17:53:56.626" v="6014" actId="478"/>
          <ac:picMkLst>
            <pc:docMk/>
            <pc:sldMk cId="1516694913" sldId="281"/>
            <ac:picMk id="6" creationId="{35EE61D0-C7A4-A2D4-BD14-D2E03A074A39}"/>
          </ac:picMkLst>
        </pc:picChg>
        <pc:picChg chg="del">
          <ac:chgData name="Alexander Hauenstein" userId="0f974dd49ba70898" providerId="LiveId" clId="{3DB1311E-3863-4B26-A1D8-85866FC244B0}" dt="2022-06-22T15:55:59.773" v="5805" actId="478"/>
          <ac:picMkLst>
            <pc:docMk/>
            <pc:sldMk cId="1516694913" sldId="281"/>
            <ac:picMk id="7" creationId="{A2A3EAF8-4D63-C201-11E3-06B2C9BEFE02}"/>
          </ac:picMkLst>
        </pc:picChg>
        <pc:picChg chg="add del mod">
          <ac:chgData name="Alexander Hauenstein" userId="0f974dd49ba70898" providerId="LiveId" clId="{3DB1311E-3863-4B26-A1D8-85866FC244B0}" dt="2022-06-22T18:02:51.621" v="6248" actId="21"/>
          <ac:picMkLst>
            <pc:docMk/>
            <pc:sldMk cId="1516694913" sldId="281"/>
            <ac:picMk id="8" creationId="{434AEFBA-AFF3-B669-E9A6-A64DA850DDB3}"/>
          </ac:picMkLst>
        </pc:picChg>
      </pc:sldChg>
      <pc:sldChg chg="modSp add del mod modNotesTx">
        <pc:chgData name="Alexander Hauenstein" userId="0f974dd49ba70898" providerId="LiveId" clId="{3DB1311E-3863-4B26-A1D8-85866FC244B0}" dt="2022-06-22T15:54:20.143" v="5764" actId="47"/>
        <pc:sldMkLst>
          <pc:docMk/>
          <pc:sldMk cId="3051529538" sldId="281"/>
        </pc:sldMkLst>
        <pc:spChg chg="mod">
          <ac:chgData name="Alexander Hauenstein" userId="0f974dd49ba70898" providerId="LiveId" clId="{3DB1311E-3863-4B26-A1D8-85866FC244B0}" dt="2022-06-22T14:54:06.354" v="5151" actId="20577"/>
          <ac:spMkLst>
            <pc:docMk/>
            <pc:sldMk cId="3051529538" sldId="281"/>
            <ac:spMk id="2" creationId="{FD1595A3-346F-72A1-B2BE-302BA9ADBE67}"/>
          </ac:spMkLst>
        </pc:spChg>
      </pc:sldChg>
      <pc:sldChg chg="addSp delSp modSp add mod">
        <pc:chgData name="Alexander Hauenstein" userId="0f974dd49ba70898" providerId="LiveId" clId="{3DB1311E-3863-4B26-A1D8-85866FC244B0}" dt="2022-06-24T19:05:52.347" v="9966" actId="1076"/>
        <pc:sldMkLst>
          <pc:docMk/>
          <pc:sldMk cId="1232298984" sldId="282"/>
        </pc:sldMkLst>
        <pc:spChg chg="mod">
          <ac:chgData name="Alexander Hauenstein" userId="0f974dd49ba70898" providerId="LiveId" clId="{3DB1311E-3863-4B26-A1D8-85866FC244B0}" dt="2022-06-22T17:56:14.592" v="6109" actId="20577"/>
          <ac:spMkLst>
            <pc:docMk/>
            <pc:sldMk cId="1232298984" sldId="282"/>
            <ac:spMk id="2" creationId="{A1F21683-0E28-9820-8B8C-63E580867590}"/>
          </ac:spMkLst>
        </pc:spChg>
        <pc:spChg chg="mod">
          <ac:chgData name="Alexander Hauenstein" userId="0f974dd49ba70898" providerId="LiveId" clId="{3DB1311E-3863-4B26-A1D8-85866FC244B0}" dt="2022-06-22T17:56:22.191" v="6111" actId="20577"/>
          <ac:spMkLst>
            <pc:docMk/>
            <pc:sldMk cId="1232298984" sldId="282"/>
            <ac:spMk id="3" creationId="{3178021D-8C86-A364-9DA6-83E9F2922857}"/>
          </ac:spMkLst>
        </pc:spChg>
        <pc:picChg chg="add mod ord">
          <ac:chgData name="Alexander Hauenstein" userId="0f974dd49ba70898" providerId="LiveId" clId="{3DB1311E-3863-4B26-A1D8-85866FC244B0}" dt="2022-06-24T19:05:52.347" v="9966" actId="1076"/>
          <ac:picMkLst>
            <pc:docMk/>
            <pc:sldMk cId="1232298984" sldId="282"/>
            <ac:picMk id="5" creationId="{95FFED20-DFE4-6BB5-E431-F00DC6386294}"/>
          </ac:picMkLst>
        </pc:picChg>
        <pc:picChg chg="del">
          <ac:chgData name="Alexander Hauenstein" userId="0f974dd49ba70898" providerId="LiveId" clId="{3DB1311E-3863-4B26-A1D8-85866FC244B0}" dt="2022-06-22T17:56:17.097" v="6110" actId="478"/>
          <ac:picMkLst>
            <pc:docMk/>
            <pc:sldMk cId="1232298984" sldId="282"/>
            <ac:picMk id="8" creationId="{434AEFBA-AFF3-B669-E9A6-A64DA850DDB3}"/>
          </ac:picMkLst>
        </pc:picChg>
      </pc:sldChg>
      <pc:sldChg chg="add del">
        <pc:chgData name="Alexander Hauenstein" userId="0f974dd49ba70898" providerId="LiveId" clId="{3DB1311E-3863-4B26-A1D8-85866FC244B0}" dt="2022-06-22T15:51:38.068" v="5663"/>
        <pc:sldMkLst>
          <pc:docMk/>
          <pc:sldMk cId="2299428060" sldId="282"/>
        </pc:sldMkLst>
      </pc:sldChg>
      <pc:sldChg chg="addSp delSp modSp new mod">
        <pc:chgData name="Alexander Hauenstein" userId="0f974dd49ba70898" providerId="LiveId" clId="{3DB1311E-3863-4B26-A1D8-85866FC244B0}" dt="2022-06-24T17:56:45.937" v="8983" actId="1076"/>
        <pc:sldMkLst>
          <pc:docMk/>
          <pc:sldMk cId="1759225173" sldId="283"/>
        </pc:sldMkLst>
        <pc:spChg chg="mod">
          <ac:chgData name="Alexander Hauenstein" userId="0f974dd49ba70898" providerId="LiveId" clId="{3DB1311E-3863-4B26-A1D8-85866FC244B0}" dt="2022-06-22T18:37:37.911" v="7479" actId="20577"/>
          <ac:spMkLst>
            <pc:docMk/>
            <pc:sldMk cId="1759225173" sldId="283"/>
            <ac:spMk id="2" creationId="{FBAAB433-8F94-7A86-2FBC-3764E816DC01}"/>
          </ac:spMkLst>
        </pc:spChg>
        <pc:spChg chg="mod">
          <ac:chgData name="Alexander Hauenstein" userId="0f974dd49ba70898" providerId="LiveId" clId="{3DB1311E-3863-4B26-A1D8-85866FC244B0}" dt="2022-06-22T19:04:22.667" v="7529" actId="20577"/>
          <ac:spMkLst>
            <pc:docMk/>
            <pc:sldMk cId="1759225173" sldId="283"/>
            <ac:spMk id="3" creationId="{CC35BF14-61C6-1DAD-B500-7A798B25A334}"/>
          </ac:spMkLst>
        </pc:spChg>
        <pc:spChg chg="add del">
          <ac:chgData name="Alexander Hauenstein" userId="0f974dd49ba70898" providerId="LiveId" clId="{3DB1311E-3863-4B26-A1D8-85866FC244B0}" dt="2022-06-22T17:58:42.961" v="6123" actId="22"/>
          <ac:spMkLst>
            <pc:docMk/>
            <pc:sldMk cId="1759225173" sldId="283"/>
            <ac:spMk id="5" creationId="{A0B01E5E-8B9B-0732-FF3F-2152EEB40F04}"/>
          </ac:spMkLst>
        </pc:spChg>
        <pc:picChg chg="add del mod">
          <ac:chgData name="Alexander Hauenstein" userId="0f974dd49ba70898" providerId="LiveId" clId="{3DB1311E-3863-4B26-A1D8-85866FC244B0}" dt="2022-06-22T18:00:13.098" v="6147" actId="478"/>
          <ac:picMkLst>
            <pc:docMk/>
            <pc:sldMk cId="1759225173" sldId="283"/>
            <ac:picMk id="7" creationId="{821082A1-51DE-2B01-3BB5-20644E756D49}"/>
          </ac:picMkLst>
        </pc:picChg>
        <pc:picChg chg="add mod">
          <ac:chgData name="Alexander Hauenstein" userId="0f974dd49ba70898" providerId="LiveId" clId="{3DB1311E-3863-4B26-A1D8-85866FC244B0}" dt="2022-06-24T17:56:45.937" v="8983" actId="1076"/>
          <ac:picMkLst>
            <pc:docMk/>
            <pc:sldMk cId="1759225173" sldId="283"/>
            <ac:picMk id="9" creationId="{FC37641E-3226-A67C-F281-213897069C5E}"/>
          </ac:picMkLst>
        </pc:picChg>
      </pc:sldChg>
      <pc:sldChg chg="addSp modSp new mod modShow">
        <pc:chgData name="Alexander Hauenstein" userId="0f974dd49ba70898" providerId="LiveId" clId="{3DB1311E-3863-4B26-A1D8-85866FC244B0}" dt="2022-06-29T17:25:02.316" v="10096" actId="729"/>
        <pc:sldMkLst>
          <pc:docMk/>
          <pc:sldMk cId="3857702546" sldId="284"/>
        </pc:sldMkLst>
        <pc:spChg chg="mod">
          <ac:chgData name="Alexander Hauenstein" userId="0f974dd49ba70898" providerId="LiveId" clId="{3DB1311E-3863-4B26-A1D8-85866FC244B0}" dt="2022-06-22T18:08:55.586" v="6648" actId="20577"/>
          <ac:spMkLst>
            <pc:docMk/>
            <pc:sldMk cId="3857702546" sldId="284"/>
            <ac:spMk id="2" creationId="{E18F21A2-23A6-E984-6346-8374782FE9CF}"/>
          </ac:spMkLst>
        </pc:spChg>
        <pc:spChg chg="mod">
          <ac:chgData name="Alexander Hauenstein" userId="0f974dd49ba70898" providerId="LiveId" clId="{3DB1311E-3863-4B26-A1D8-85866FC244B0}" dt="2022-06-24T17:53:29.484" v="8948" actId="20577"/>
          <ac:spMkLst>
            <pc:docMk/>
            <pc:sldMk cId="3857702546" sldId="284"/>
            <ac:spMk id="3" creationId="{1AD0BB18-1491-689C-92A3-AAB88E0200C0}"/>
          </ac:spMkLst>
        </pc:spChg>
        <pc:picChg chg="add mod">
          <ac:chgData name="Alexander Hauenstein" userId="0f974dd49ba70898" providerId="LiveId" clId="{3DB1311E-3863-4B26-A1D8-85866FC244B0}" dt="2022-06-24T17:52:39.353" v="8939" actId="1076"/>
          <ac:picMkLst>
            <pc:docMk/>
            <pc:sldMk cId="3857702546" sldId="284"/>
            <ac:picMk id="4" creationId="{612CD246-6B8D-B907-A785-B5501C46121E}"/>
          </ac:picMkLst>
        </pc:picChg>
        <pc:picChg chg="add mod">
          <ac:chgData name="Alexander Hauenstein" userId="0f974dd49ba70898" providerId="LiveId" clId="{3DB1311E-3863-4B26-A1D8-85866FC244B0}" dt="2022-06-24T17:53:05.369" v="8942" actId="1076"/>
          <ac:picMkLst>
            <pc:docMk/>
            <pc:sldMk cId="3857702546" sldId="284"/>
            <ac:picMk id="6" creationId="{46D94346-64BD-5217-1B9A-B9B3DE8DEB4E}"/>
          </ac:picMkLst>
        </pc:picChg>
      </pc:sldChg>
      <pc:sldChg chg="addSp delSp modSp new mod modNotesTx">
        <pc:chgData name="Alexander Hauenstein" userId="0f974dd49ba70898" providerId="LiveId" clId="{3DB1311E-3863-4B26-A1D8-85866FC244B0}" dt="2022-06-24T17:55:27.750" v="8976" actId="20577"/>
        <pc:sldMkLst>
          <pc:docMk/>
          <pc:sldMk cId="3521931698" sldId="285"/>
        </pc:sldMkLst>
        <pc:spChg chg="mod">
          <ac:chgData name="Alexander Hauenstein" userId="0f974dd49ba70898" providerId="LiveId" clId="{3DB1311E-3863-4B26-A1D8-85866FC244B0}" dt="2022-06-24T17:55:27.750" v="8976" actId="20577"/>
          <ac:spMkLst>
            <pc:docMk/>
            <pc:sldMk cId="3521931698" sldId="285"/>
            <ac:spMk id="2" creationId="{43D66902-7C2A-0D51-DCD2-DE4CB78C7083}"/>
          </ac:spMkLst>
        </pc:spChg>
        <pc:spChg chg="mod">
          <ac:chgData name="Alexander Hauenstein" userId="0f974dd49ba70898" providerId="LiveId" clId="{3DB1311E-3863-4B26-A1D8-85866FC244B0}" dt="2022-06-22T18:13:43.972" v="6787" actId="20577"/>
          <ac:spMkLst>
            <pc:docMk/>
            <pc:sldMk cId="3521931698" sldId="285"/>
            <ac:spMk id="3" creationId="{5E14BDDD-C4A8-809C-9772-C10BBE12D744}"/>
          </ac:spMkLst>
        </pc:spChg>
        <pc:picChg chg="add mod">
          <ac:chgData name="Alexander Hauenstein" userId="0f974dd49ba70898" providerId="LiveId" clId="{3DB1311E-3863-4B26-A1D8-85866FC244B0}" dt="2022-06-23T11:11:40.378" v="7854" actId="1076"/>
          <ac:picMkLst>
            <pc:docMk/>
            <pc:sldMk cId="3521931698" sldId="285"/>
            <ac:picMk id="4" creationId="{227D6D78-F48E-B367-646C-0A7F2EA460A2}"/>
          </ac:picMkLst>
        </pc:picChg>
        <pc:picChg chg="add mod">
          <ac:chgData name="Alexander Hauenstein" userId="0f974dd49ba70898" providerId="LiveId" clId="{3DB1311E-3863-4B26-A1D8-85866FC244B0}" dt="2022-06-22T18:12:28.640" v="6736" actId="1076"/>
          <ac:picMkLst>
            <pc:docMk/>
            <pc:sldMk cId="3521931698" sldId="285"/>
            <ac:picMk id="5" creationId="{EF9CBA29-87FE-C331-6FDC-ADC51AA1FEA1}"/>
          </ac:picMkLst>
        </pc:picChg>
        <pc:picChg chg="add del mod">
          <ac:chgData name="Alexander Hauenstein" userId="0f974dd49ba70898" providerId="LiveId" clId="{3DB1311E-3863-4B26-A1D8-85866FC244B0}" dt="2022-06-23T11:13:00.776" v="7856" actId="478"/>
          <ac:picMkLst>
            <pc:docMk/>
            <pc:sldMk cId="3521931698" sldId="285"/>
            <ac:picMk id="6" creationId="{C69270D5-FE69-D46D-2FA8-71EE811FCCC5}"/>
          </ac:picMkLst>
        </pc:picChg>
        <pc:picChg chg="add mod">
          <ac:chgData name="Alexander Hauenstein" userId="0f974dd49ba70898" providerId="LiveId" clId="{3DB1311E-3863-4B26-A1D8-85866FC244B0}" dt="2022-06-22T18:13:11.261" v="6741" actId="1076"/>
          <ac:picMkLst>
            <pc:docMk/>
            <pc:sldMk cId="3521931698" sldId="285"/>
            <ac:picMk id="7" creationId="{55D5D6C2-408E-A2EA-366C-EFC8DEF088E3}"/>
          </ac:picMkLst>
        </pc:picChg>
        <pc:picChg chg="add mod">
          <ac:chgData name="Alexander Hauenstein" userId="0f974dd49ba70898" providerId="LiveId" clId="{3DB1311E-3863-4B26-A1D8-85866FC244B0}" dt="2022-06-23T11:13:08.828" v="7861" actId="1076"/>
          <ac:picMkLst>
            <pc:docMk/>
            <pc:sldMk cId="3521931698" sldId="285"/>
            <ac:picMk id="9" creationId="{A0B53C7C-39BB-61CB-3A6C-029D917A6180}"/>
          </ac:picMkLst>
        </pc:picChg>
      </pc:sldChg>
      <pc:sldChg chg="modSp new mod">
        <pc:chgData name="Alexander Hauenstein" userId="0f974dd49ba70898" providerId="LiveId" clId="{3DB1311E-3863-4B26-A1D8-85866FC244B0}" dt="2022-06-24T19:45:03.986" v="9995" actId="20577"/>
        <pc:sldMkLst>
          <pc:docMk/>
          <pc:sldMk cId="1740588807" sldId="286"/>
        </pc:sldMkLst>
        <pc:spChg chg="mod">
          <ac:chgData name="Alexander Hauenstein" userId="0f974dd49ba70898" providerId="LiveId" clId="{3DB1311E-3863-4B26-A1D8-85866FC244B0}" dt="2022-06-23T10:53:07.276" v="7597" actId="20577"/>
          <ac:spMkLst>
            <pc:docMk/>
            <pc:sldMk cId="1740588807" sldId="286"/>
            <ac:spMk id="2" creationId="{D4ADD2E9-0149-1C7D-2518-618E0A0DA450}"/>
          </ac:spMkLst>
        </pc:spChg>
        <pc:spChg chg="mod">
          <ac:chgData name="Alexander Hauenstein" userId="0f974dd49ba70898" providerId="LiveId" clId="{3DB1311E-3863-4B26-A1D8-85866FC244B0}" dt="2022-06-24T19:45:03.986" v="9995" actId="20577"/>
          <ac:spMkLst>
            <pc:docMk/>
            <pc:sldMk cId="1740588807" sldId="286"/>
            <ac:spMk id="3" creationId="{D1579BF7-C696-026A-F5ED-06C6B2619481}"/>
          </ac:spMkLst>
        </pc:spChg>
      </pc:sldChg>
      <pc:sldChg chg="addSp delSp modSp new del mod">
        <pc:chgData name="Alexander Hauenstein" userId="0f974dd49ba70898" providerId="LiveId" clId="{3DB1311E-3863-4B26-A1D8-85866FC244B0}" dt="2022-06-24T18:19:39.522" v="9130" actId="47"/>
        <pc:sldMkLst>
          <pc:docMk/>
          <pc:sldMk cId="1007676502" sldId="287"/>
        </pc:sldMkLst>
        <pc:spChg chg="add del mod">
          <ac:chgData name="Alexander Hauenstein" userId="0f974dd49ba70898" providerId="LiveId" clId="{3DB1311E-3863-4B26-A1D8-85866FC244B0}" dt="2022-06-23T10:59:46.744" v="7826"/>
          <ac:spMkLst>
            <pc:docMk/>
            <pc:sldMk cId="1007676502" sldId="287"/>
            <ac:spMk id="2" creationId="{B0699F82-3DAF-82BA-2303-BA73994A754F}"/>
          </ac:spMkLst>
        </pc:spChg>
        <pc:spChg chg="add mod">
          <ac:chgData name="Alexander Hauenstein" userId="0f974dd49ba70898" providerId="LiveId" clId="{3DB1311E-3863-4B26-A1D8-85866FC244B0}" dt="2022-06-23T11:09:44.168" v="7851" actId="6549"/>
          <ac:spMkLst>
            <pc:docMk/>
            <pc:sldMk cId="1007676502" sldId="287"/>
            <ac:spMk id="3" creationId="{F98D2E5B-B206-855E-4854-6896C6F1F2FE}"/>
          </ac:spMkLst>
        </pc:spChg>
        <pc:picChg chg="add mod">
          <ac:chgData name="Alexander Hauenstein" userId="0f974dd49ba70898" providerId="LiveId" clId="{3DB1311E-3863-4B26-A1D8-85866FC244B0}" dt="2022-06-23T11:09:52.260" v="7853" actId="1076"/>
          <ac:picMkLst>
            <pc:docMk/>
            <pc:sldMk cId="1007676502" sldId="287"/>
            <ac:picMk id="5" creationId="{B95E1415-0D9F-8FE7-B11F-5705EA99BC1D}"/>
          </ac:picMkLst>
        </pc:picChg>
      </pc:sldChg>
      <pc:sldChg chg="new del">
        <pc:chgData name="Alexander Hauenstein" userId="0f974dd49ba70898" providerId="LiveId" clId="{3DB1311E-3863-4B26-A1D8-85866FC244B0}" dt="2022-06-23T10:57:29.967" v="7754" actId="47"/>
        <pc:sldMkLst>
          <pc:docMk/>
          <pc:sldMk cId="1540767309" sldId="287"/>
        </pc:sldMkLst>
      </pc:sldChg>
      <pc:sldChg chg="modSp new add del mod">
        <pc:chgData name="Alexander Hauenstein" userId="0f974dd49ba70898" providerId="LiveId" clId="{3DB1311E-3863-4B26-A1D8-85866FC244B0}" dt="2022-06-23T10:59:36.841" v="7822" actId="47"/>
        <pc:sldMkLst>
          <pc:docMk/>
          <pc:sldMk cId="2361082692" sldId="287"/>
        </pc:sldMkLst>
        <pc:spChg chg="mod">
          <ac:chgData name="Alexander Hauenstein" userId="0f974dd49ba70898" providerId="LiveId" clId="{3DB1311E-3863-4B26-A1D8-85866FC244B0}" dt="2022-06-23T10:59:17.275" v="7819" actId="20577"/>
          <ac:spMkLst>
            <pc:docMk/>
            <pc:sldMk cId="2361082692" sldId="287"/>
            <ac:spMk id="3" creationId="{168F8B15-966D-AD8B-5A09-89A8290A3910}"/>
          </ac:spMkLst>
        </pc:spChg>
      </pc:sldChg>
      <pc:sldChg chg="addSp modSp new mod ord modShow">
        <pc:chgData name="Alexander Hauenstein" userId="0f974dd49ba70898" providerId="LiveId" clId="{3DB1311E-3863-4B26-A1D8-85866FC244B0}" dt="2022-06-29T17:25:48.204" v="10099" actId="729"/>
        <pc:sldMkLst>
          <pc:docMk/>
          <pc:sldMk cId="1713563295" sldId="288"/>
        </pc:sldMkLst>
        <pc:spChg chg="mod">
          <ac:chgData name="Alexander Hauenstein" userId="0f974dd49ba70898" providerId="LiveId" clId="{3DB1311E-3863-4B26-A1D8-85866FC244B0}" dt="2022-06-23T11:35:01.226" v="8183" actId="20577"/>
          <ac:spMkLst>
            <pc:docMk/>
            <pc:sldMk cId="1713563295" sldId="288"/>
            <ac:spMk id="2" creationId="{27976C13-7E52-8655-3B88-E0C63FE26F87}"/>
          </ac:spMkLst>
        </pc:spChg>
        <pc:picChg chg="add mod">
          <ac:chgData name="Alexander Hauenstein" userId="0f974dd49ba70898" providerId="LiveId" clId="{3DB1311E-3863-4B26-A1D8-85866FC244B0}" dt="2022-06-24T17:56:36.317" v="8982" actId="1076"/>
          <ac:picMkLst>
            <pc:docMk/>
            <pc:sldMk cId="1713563295" sldId="288"/>
            <ac:picMk id="4" creationId="{867FE9AC-EFEB-F1AD-5698-C4930F8C2785}"/>
          </ac:picMkLst>
        </pc:picChg>
      </pc:sldChg>
      <pc:sldChg chg="addSp modSp new mod">
        <pc:chgData name="Alexander Hauenstein" userId="0f974dd49ba70898" providerId="LiveId" clId="{3DB1311E-3863-4B26-A1D8-85866FC244B0}" dt="2022-06-24T17:36:03.270" v="8849" actId="1076"/>
        <pc:sldMkLst>
          <pc:docMk/>
          <pc:sldMk cId="2485364013" sldId="289"/>
        </pc:sldMkLst>
        <pc:spChg chg="mod">
          <ac:chgData name="Alexander Hauenstein" userId="0f974dd49ba70898" providerId="LiveId" clId="{3DB1311E-3863-4B26-A1D8-85866FC244B0}" dt="2022-06-24T17:17:57.183" v="8723"/>
          <ac:spMkLst>
            <pc:docMk/>
            <pc:sldMk cId="2485364013" sldId="289"/>
            <ac:spMk id="2" creationId="{04E101F7-9321-4C0D-90BF-C46EE9C29F01}"/>
          </ac:spMkLst>
        </pc:spChg>
        <pc:spChg chg="mod">
          <ac:chgData name="Alexander Hauenstein" userId="0f974dd49ba70898" providerId="LiveId" clId="{3DB1311E-3863-4B26-A1D8-85866FC244B0}" dt="2022-06-24T17:18:14.816" v="8741" actId="20577"/>
          <ac:spMkLst>
            <pc:docMk/>
            <pc:sldMk cId="2485364013" sldId="289"/>
            <ac:spMk id="3" creationId="{B84D60BF-E56C-78A6-B08F-0312161AD8BA}"/>
          </ac:spMkLst>
        </pc:spChg>
        <pc:picChg chg="add mod">
          <ac:chgData name="Alexander Hauenstein" userId="0f974dd49ba70898" providerId="LiveId" clId="{3DB1311E-3863-4B26-A1D8-85866FC244B0}" dt="2022-06-24T17:36:03.270" v="8849" actId="1076"/>
          <ac:picMkLst>
            <pc:docMk/>
            <pc:sldMk cId="2485364013" sldId="289"/>
            <ac:picMk id="4" creationId="{0CBA5B1A-5878-01EE-E8B2-8851ED5E1D46}"/>
          </ac:picMkLst>
        </pc:picChg>
        <pc:picChg chg="add mod">
          <ac:chgData name="Alexander Hauenstein" userId="0f974dd49ba70898" providerId="LiveId" clId="{3DB1311E-3863-4B26-A1D8-85866FC244B0}" dt="2022-06-24T17:18:46.512" v="8747" actId="1076"/>
          <ac:picMkLst>
            <pc:docMk/>
            <pc:sldMk cId="2485364013" sldId="289"/>
            <ac:picMk id="5" creationId="{A9F063C7-7A63-3E50-4302-1033521677BB}"/>
          </ac:picMkLst>
        </pc:picChg>
      </pc:sldChg>
      <pc:sldChg chg="addSp modSp new mod modNotesTx">
        <pc:chgData name="Alexander Hauenstein" userId="0f974dd49ba70898" providerId="LiveId" clId="{3DB1311E-3863-4B26-A1D8-85866FC244B0}" dt="2022-06-24T19:45:54.176" v="10013" actId="20577"/>
        <pc:sldMkLst>
          <pc:docMk/>
          <pc:sldMk cId="2948582754" sldId="290"/>
        </pc:sldMkLst>
        <pc:spChg chg="mod">
          <ac:chgData name="Alexander Hauenstein" userId="0f974dd49ba70898" providerId="LiveId" clId="{3DB1311E-3863-4B26-A1D8-85866FC244B0}" dt="2022-06-24T19:45:54.176" v="10013" actId="20577"/>
          <ac:spMkLst>
            <pc:docMk/>
            <pc:sldMk cId="2948582754" sldId="290"/>
            <ac:spMk id="2" creationId="{AFA9309C-8D63-6157-F3EE-BE58A0169B63}"/>
          </ac:spMkLst>
        </pc:spChg>
        <pc:spChg chg="mod">
          <ac:chgData name="Alexander Hauenstein" userId="0f974dd49ba70898" providerId="LiveId" clId="{3DB1311E-3863-4B26-A1D8-85866FC244B0}" dt="2022-06-24T17:33:42.486" v="8834" actId="5793"/>
          <ac:spMkLst>
            <pc:docMk/>
            <pc:sldMk cId="2948582754" sldId="290"/>
            <ac:spMk id="3" creationId="{5925E74E-FAC8-E0F2-3BE2-3C4CF4038363}"/>
          </ac:spMkLst>
        </pc:spChg>
        <pc:picChg chg="add mod">
          <ac:chgData name="Alexander Hauenstein" userId="0f974dd49ba70898" providerId="LiveId" clId="{3DB1311E-3863-4B26-A1D8-85866FC244B0}" dt="2022-06-24T17:33:55.707" v="8837" actId="1076"/>
          <ac:picMkLst>
            <pc:docMk/>
            <pc:sldMk cId="2948582754" sldId="290"/>
            <ac:picMk id="5" creationId="{61655DC8-F1F6-9124-EA5B-7AA485EB7511}"/>
          </ac:picMkLst>
        </pc:picChg>
        <pc:picChg chg="add mod">
          <ac:chgData name="Alexander Hauenstein" userId="0f974dd49ba70898" providerId="LiveId" clId="{3DB1311E-3863-4B26-A1D8-85866FC244B0}" dt="2022-06-24T17:34:10.025" v="8840" actId="1076"/>
          <ac:picMkLst>
            <pc:docMk/>
            <pc:sldMk cId="2948582754" sldId="290"/>
            <ac:picMk id="6" creationId="{36528C4A-33E1-7332-7C29-B9C0CCD58366}"/>
          </ac:picMkLst>
        </pc:picChg>
      </pc:sldChg>
      <pc:sldChg chg="addSp modSp new mod modNotesTx">
        <pc:chgData name="Alexander Hauenstein" userId="0f974dd49ba70898" providerId="LiveId" clId="{3DB1311E-3863-4B26-A1D8-85866FC244B0}" dt="2022-06-29T17:23:52.175" v="10089" actId="20577"/>
        <pc:sldMkLst>
          <pc:docMk/>
          <pc:sldMk cId="3836843676" sldId="291"/>
        </pc:sldMkLst>
        <pc:spChg chg="mod">
          <ac:chgData name="Alexander Hauenstein" userId="0f974dd49ba70898" providerId="LiveId" clId="{3DB1311E-3863-4B26-A1D8-85866FC244B0}" dt="2022-06-24T17:39:51.549" v="8855"/>
          <ac:spMkLst>
            <pc:docMk/>
            <pc:sldMk cId="3836843676" sldId="291"/>
            <ac:spMk id="2" creationId="{0991CFCB-10EC-241A-896B-38A3260F230A}"/>
          </ac:spMkLst>
        </pc:spChg>
        <pc:picChg chg="add mod">
          <ac:chgData name="Alexander Hauenstein" userId="0f974dd49ba70898" providerId="LiveId" clId="{3DB1311E-3863-4B26-A1D8-85866FC244B0}" dt="2022-06-24T17:40:10.725" v="8858" actId="1076"/>
          <ac:picMkLst>
            <pc:docMk/>
            <pc:sldMk cId="3836843676" sldId="291"/>
            <ac:picMk id="5" creationId="{81EF867F-9353-1AA0-16CD-05899F9F0B07}"/>
          </ac:picMkLst>
        </pc:picChg>
      </pc:sldChg>
      <pc:sldChg chg="addSp modSp new mod modNotesTx">
        <pc:chgData name="Alexander Hauenstein" userId="0f974dd49ba70898" providerId="LiveId" clId="{3DB1311E-3863-4B26-A1D8-85866FC244B0}" dt="2022-06-24T17:43:55.853" v="8883"/>
        <pc:sldMkLst>
          <pc:docMk/>
          <pc:sldMk cId="1991298627" sldId="292"/>
        </pc:sldMkLst>
        <pc:spChg chg="mod">
          <ac:chgData name="Alexander Hauenstein" userId="0f974dd49ba70898" providerId="LiveId" clId="{3DB1311E-3863-4B26-A1D8-85866FC244B0}" dt="2022-06-24T17:43:47.270" v="8882"/>
          <ac:spMkLst>
            <pc:docMk/>
            <pc:sldMk cId="1991298627" sldId="292"/>
            <ac:spMk id="2" creationId="{42C9401F-F789-85A0-E558-B243687912BB}"/>
          </ac:spMkLst>
        </pc:spChg>
        <pc:picChg chg="add mod">
          <ac:chgData name="Alexander Hauenstein" userId="0f974dd49ba70898" providerId="LiveId" clId="{3DB1311E-3863-4B26-A1D8-85866FC244B0}" dt="2022-06-24T17:43:38.419" v="8881" actId="1076"/>
          <ac:picMkLst>
            <pc:docMk/>
            <pc:sldMk cId="1991298627" sldId="292"/>
            <ac:picMk id="5" creationId="{B47BB09B-23A5-6ADC-B168-47AECA6B841D}"/>
          </ac:picMkLst>
        </pc:picChg>
      </pc:sldChg>
      <pc:sldChg chg="addSp modSp new mod modNotesTx">
        <pc:chgData name="Alexander Hauenstein" userId="0f974dd49ba70898" providerId="LiveId" clId="{3DB1311E-3863-4B26-A1D8-85866FC244B0}" dt="2022-06-24T17:47:17.507" v="8907"/>
        <pc:sldMkLst>
          <pc:docMk/>
          <pc:sldMk cId="3771995960" sldId="293"/>
        </pc:sldMkLst>
        <pc:spChg chg="mod">
          <ac:chgData name="Alexander Hauenstein" userId="0f974dd49ba70898" providerId="LiveId" clId="{3DB1311E-3863-4B26-A1D8-85866FC244B0}" dt="2022-06-24T17:47:09.524" v="8906"/>
          <ac:spMkLst>
            <pc:docMk/>
            <pc:sldMk cId="3771995960" sldId="293"/>
            <ac:spMk id="2" creationId="{04652706-28C6-3B42-B792-C723F17951C8}"/>
          </ac:spMkLst>
        </pc:spChg>
        <pc:picChg chg="add mod">
          <ac:chgData name="Alexander Hauenstein" userId="0f974dd49ba70898" providerId="LiveId" clId="{3DB1311E-3863-4B26-A1D8-85866FC244B0}" dt="2022-06-24T17:46:59.919" v="8905" actId="1076"/>
          <ac:picMkLst>
            <pc:docMk/>
            <pc:sldMk cId="3771995960" sldId="293"/>
            <ac:picMk id="5" creationId="{F06F6CD3-4256-C65C-EDB8-519F0CFB6E1F}"/>
          </ac:picMkLst>
        </pc:picChg>
      </pc:sldChg>
      <pc:sldChg chg="addSp delSp modSp new mod modNotesTx">
        <pc:chgData name="Alexander Hauenstein" userId="0f974dd49ba70898" providerId="LiveId" clId="{3DB1311E-3863-4B26-A1D8-85866FC244B0}" dt="2022-06-24T18:17:19.923" v="9079" actId="1076"/>
        <pc:sldMkLst>
          <pc:docMk/>
          <pc:sldMk cId="3799537845" sldId="294"/>
        </pc:sldMkLst>
        <pc:spChg chg="mod">
          <ac:chgData name="Alexander Hauenstein" userId="0f974dd49ba70898" providerId="LiveId" clId="{3DB1311E-3863-4B26-A1D8-85866FC244B0}" dt="2022-06-24T17:50:22.172" v="8921"/>
          <ac:spMkLst>
            <pc:docMk/>
            <pc:sldMk cId="3799537845" sldId="294"/>
            <ac:spMk id="2" creationId="{4717F17B-5F27-9CD6-D44D-8BB04A9EE332}"/>
          </ac:spMkLst>
        </pc:spChg>
        <pc:spChg chg="add del">
          <ac:chgData name="Alexander Hauenstein" userId="0f974dd49ba70898" providerId="LiveId" clId="{3DB1311E-3863-4B26-A1D8-85866FC244B0}" dt="2022-06-24T17:50:19.428" v="8920" actId="22"/>
          <ac:spMkLst>
            <pc:docMk/>
            <pc:sldMk cId="3799537845" sldId="294"/>
            <ac:spMk id="6" creationId="{BC695100-E227-69F0-FAE4-D604A5CA7471}"/>
          </ac:spMkLst>
        </pc:spChg>
        <pc:picChg chg="add mod">
          <ac:chgData name="Alexander Hauenstein" userId="0f974dd49ba70898" providerId="LiveId" clId="{3DB1311E-3863-4B26-A1D8-85866FC244B0}" dt="2022-06-24T18:17:19.923" v="9079" actId="1076"/>
          <ac:picMkLst>
            <pc:docMk/>
            <pc:sldMk cId="3799537845" sldId="294"/>
            <ac:picMk id="7" creationId="{87DDBCD3-6F10-E6EF-A306-5B5F8E9C166C}"/>
          </ac:picMkLst>
        </pc:picChg>
      </pc:sldChg>
      <pc:sldChg chg="addSp modSp new mod modNotesTx">
        <pc:chgData name="Alexander Hauenstein" userId="0f974dd49ba70898" providerId="LiveId" clId="{3DB1311E-3863-4B26-A1D8-85866FC244B0}" dt="2022-06-24T17:52:15.133" v="8937"/>
        <pc:sldMkLst>
          <pc:docMk/>
          <pc:sldMk cId="1075742659" sldId="295"/>
        </pc:sldMkLst>
        <pc:spChg chg="mod">
          <ac:chgData name="Alexander Hauenstein" userId="0f974dd49ba70898" providerId="LiveId" clId="{3DB1311E-3863-4B26-A1D8-85866FC244B0}" dt="2022-06-24T17:52:15.133" v="8937"/>
          <ac:spMkLst>
            <pc:docMk/>
            <pc:sldMk cId="1075742659" sldId="295"/>
            <ac:spMk id="2" creationId="{660B07A6-F0F2-95E7-DE31-AC0D14395275}"/>
          </ac:spMkLst>
        </pc:spChg>
        <pc:picChg chg="add mod">
          <ac:chgData name="Alexander Hauenstein" userId="0f974dd49ba70898" providerId="LiveId" clId="{3DB1311E-3863-4B26-A1D8-85866FC244B0}" dt="2022-06-24T17:51:48.577" v="8934" actId="1076"/>
          <ac:picMkLst>
            <pc:docMk/>
            <pc:sldMk cId="1075742659" sldId="295"/>
            <ac:picMk id="5" creationId="{F003EA27-0D63-3379-3915-718E79B7C234}"/>
          </ac:picMkLst>
        </pc:picChg>
      </pc:sldChg>
      <pc:sldChg chg="addSp modSp new mod">
        <pc:chgData name="Alexander Hauenstein" userId="0f974dd49ba70898" providerId="LiveId" clId="{3DB1311E-3863-4B26-A1D8-85866FC244B0}" dt="2022-06-24T19:10:12.780" v="9967" actId="1076"/>
        <pc:sldMkLst>
          <pc:docMk/>
          <pc:sldMk cId="1796791831" sldId="296"/>
        </pc:sldMkLst>
        <pc:spChg chg="mod">
          <ac:chgData name="Alexander Hauenstein" userId="0f974dd49ba70898" providerId="LiveId" clId="{3DB1311E-3863-4B26-A1D8-85866FC244B0}" dt="2022-06-24T18:18:49.700" v="9123" actId="20577"/>
          <ac:spMkLst>
            <pc:docMk/>
            <pc:sldMk cId="1796791831" sldId="296"/>
            <ac:spMk id="2" creationId="{85567261-E5EB-DD58-D74F-12CB74D4C900}"/>
          </ac:spMkLst>
        </pc:spChg>
        <pc:spChg chg="add mod ord">
          <ac:chgData name="Alexander Hauenstein" userId="0f974dd49ba70898" providerId="LiveId" clId="{3DB1311E-3863-4B26-A1D8-85866FC244B0}" dt="2022-06-24T18:20:26.926" v="9139" actId="1076"/>
          <ac:spMkLst>
            <pc:docMk/>
            <pc:sldMk cId="1796791831" sldId="296"/>
            <ac:spMk id="4" creationId="{F0155B8F-0E87-C855-7401-FABB969D8B30}"/>
          </ac:spMkLst>
        </pc:spChg>
        <pc:picChg chg="add mod">
          <ac:chgData name="Alexander Hauenstein" userId="0f974dd49ba70898" providerId="LiveId" clId="{3DB1311E-3863-4B26-A1D8-85866FC244B0}" dt="2022-06-24T19:10:12.780" v="9967" actId="1076"/>
          <ac:picMkLst>
            <pc:docMk/>
            <pc:sldMk cId="1796791831" sldId="296"/>
            <ac:picMk id="3" creationId="{1CFCBFC6-DACB-74A4-FEDD-52F60C832DE0}"/>
          </ac:picMkLst>
        </pc:picChg>
      </pc:sldChg>
      <pc:sldChg chg="modSp new mod ord">
        <pc:chgData name="Alexander Hauenstein" userId="0f974dd49ba70898" providerId="LiveId" clId="{3DB1311E-3863-4B26-A1D8-85866FC244B0}" dt="2022-06-24T18:38:32.577" v="9688" actId="20577"/>
        <pc:sldMkLst>
          <pc:docMk/>
          <pc:sldMk cId="1954347466" sldId="297"/>
        </pc:sldMkLst>
        <pc:spChg chg="mod">
          <ac:chgData name="Alexander Hauenstein" userId="0f974dd49ba70898" providerId="LiveId" clId="{3DB1311E-3863-4B26-A1D8-85866FC244B0}" dt="2022-06-24T18:28:06.896" v="9181" actId="20577"/>
          <ac:spMkLst>
            <pc:docMk/>
            <pc:sldMk cId="1954347466" sldId="297"/>
            <ac:spMk id="2" creationId="{C1EB763B-8CCF-9765-7198-B12C8D216260}"/>
          </ac:spMkLst>
        </pc:spChg>
        <pc:spChg chg="mod">
          <ac:chgData name="Alexander Hauenstein" userId="0f974dd49ba70898" providerId="LiveId" clId="{3DB1311E-3863-4B26-A1D8-85866FC244B0}" dt="2022-06-24T18:38:32.577" v="9688" actId="20577"/>
          <ac:spMkLst>
            <pc:docMk/>
            <pc:sldMk cId="1954347466" sldId="297"/>
            <ac:spMk id="3" creationId="{56B67618-B9A7-43FC-E531-83A1A018D505}"/>
          </ac:spMkLst>
        </pc:spChg>
      </pc:sldChg>
      <pc:sldMasterChg chg="modSldLayout">
        <pc:chgData name="Alexander Hauenstein" userId="0f974dd49ba70898" providerId="LiveId" clId="{3DB1311E-3863-4B26-A1D8-85866FC244B0}" dt="2022-06-24T19:02:32.217" v="9964" actId="207"/>
        <pc:sldMasterMkLst>
          <pc:docMk/>
          <pc:sldMasterMk cId="645822311" sldId="2147483648"/>
        </pc:sldMasterMkLst>
        <pc:sldLayoutChg chg="addSp delSp modSp mod">
          <pc:chgData name="Alexander Hauenstein" userId="0f974dd49ba70898" providerId="LiveId" clId="{3DB1311E-3863-4B26-A1D8-85866FC244B0}" dt="2022-06-24T19:02:32.217" v="9964" actId="207"/>
          <pc:sldLayoutMkLst>
            <pc:docMk/>
            <pc:sldMasterMk cId="645822311" sldId="2147483648"/>
            <pc:sldLayoutMk cId="763642236" sldId="2147483649"/>
          </pc:sldLayoutMkLst>
          <pc:spChg chg="mod">
            <ac:chgData name="Alexander Hauenstein" userId="0f974dd49ba70898" providerId="LiveId" clId="{3DB1311E-3863-4B26-A1D8-85866FC244B0}" dt="2022-06-24T18:12:12.315" v="9064" actId="1076"/>
            <ac:spMkLst>
              <pc:docMk/>
              <pc:sldMasterMk cId="645822311" sldId="2147483648"/>
              <pc:sldLayoutMk cId="763642236" sldId="2147483649"/>
              <ac:spMk id="2" creationId="{5721AFD1-7E13-BF75-580B-AF9EF2B0B7D5}"/>
            </ac:spMkLst>
          </pc:spChg>
          <pc:spChg chg="del mod">
            <ac:chgData name="Alexander Hauenstein" userId="0f974dd49ba70898" providerId="LiveId" clId="{3DB1311E-3863-4B26-A1D8-85866FC244B0}" dt="2022-06-24T18:04:36.069" v="9021" actId="478"/>
            <ac:spMkLst>
              <pc:docMk/>
              <pc:sldMasterMk cId="645822311" sldId="2147483648"/>
              <pc:sldLayoutMk cId="763642236" sldId="2147483649"/>
              <ac:spMk id="3" creationId="{768905EE-6366-E88F-8036-EDC1B3A44F96}"/>
            </ac:spMkLst>
          </pc:spChg>
          <pc:spChg chg="del">
            <ac:chgData name="Alexander Hauenstein" userId="0f974dd49ba70898" providerId="LiveId" clId="{3DB1311E-3863-4B26-A1D8-85866FC244B0}" dt="2022-06-24T18:04:53.222" v="9024" actId="478"/>
            <ac:spMkLst>
              <pc:docMk/>
              <pc:sldMasterMk cId="645822311" sldId="2147483648"/>
              <pc:sldLayoutMk cId="763642236" sldId="2147483649"/>
              <ac:spMk id="4" creationId="{E3BDBBEB-E118-82EA-9F59-0AD82F78D838}"/>
            </ac:spMkLst>
          </pc:spChg>
          <pc:spChg chg="del mod">
            <ac:chgData name="Alexander Hauenstein" userId="0f974dd49ba70898" providerId="LiveId" clId="{3DB1311E-3863-4B26-A1D8-85866FC244B0}" dt="2022-06-24T18:04:49.482" v="9023" actId="478"/>
            <ac:spMkLst>
              <pc:docMk/>
              <pc:sldMasterMk cId="645822311" sldId="2147483648"/>
              <pc:sldLayoutMk cId="763642236" sldId="2147483649"/>
              <ac:spMk id="5" creationId="{2B6A7339-0590-E442-8563-0632AE94EDE7}"/>
            </ac:spMkLst>
          </pc:spChg>
          <pc:spChg chg="del">
            <ac:chgData name="Alexander Hauenstein" userId="0f974dd49ba70898" providerId="LiveId" clId="{3DB1311E-3863-4B26-A1D8-85866FC244B0}" dt="2022-06-24T18:04:57.396" v="9025" actId="478"/>
            <ac:spMkLst>
              <pc:docMk/>
              <pc:sldMasterMk cId="645822311" sldId="2147483648"/>
              <pc:sldLayoutMk cId="763642236" sldId="2147483649"/>
              <ac:spMk id="6" creationId="{FD7F7945-781A-1DDD-49E4-E7C84CA553D8}"/>
            </ac:spMkLst>
          </pc:spChg>
          <pc:spChg chg="add mod ord">
            <ac:chgData name="Alexander Hauenstein" userId="0f974dd49ba70898" providerId="LiveId" clId="{3DB1311E-3863-4B26-A1D8-85866FC244B0}" dt="2022-06-24T18:00:03.911" v="8985" actId="167"/>
            <ac:spMkLst>
              <pc:docMk/>
              <pc:sldMasterMk cId="645822311" sldId="2147483648"/>
              <pc:sldLayoutMk cId="763642236" sldId="2147483649"/>
              <ac:spMk id="7" creationId="{16D61459-24B4-1E01-A44B-FF730AB6C622}"/>
            </ac:spMkLst>
          </pc:spChg>
          <pc:spChg chg="add mod ord">
            <ac:chgData name="Alexander Hauenstein" userId="0f974dd49ba70898" providerId="LiveId" clId="{3DB1311E-3863-4B26-A1D8-85866FC244B0}" dt="2022-06-24T18:03:47.258" v="9014" actId="1076"/>
            <ac:spMkLst>
              <pc:docMk/>
              <pc:sldMasterMk cId="645822311" sldId="2147483648"/>
              <pc:sldLayoutMk cId="763642236" sldId="2147483649"/>
              <ac:spMk id="8" creationId="{DCD1DBAF-4E1D-EB0B-F02F-43927F5AE678}"/>
            </ac:spMkLst>
          </pc:spChg>
          <pc:spChg chg="add del mod">
            <ac:chgData name="Alexander Hauenstein" userId="0f974dd49ba70898" providerId="LiveId" clId="{3DB1311E-3863-4B26-A1D8-85866FC244B0}" dt="2022-06-24T18:09:11.393" v="9039" actId="47"/>
            <ac:spMkLst>
              <pc:docMk/>
              <pc:sldMasterMk cId="645822311" sldId="2147483648"/>
              <pc:sldLayoutMk cId="763642236" sldId="2147483649"/>
              <ac:spMk id="13" creationId="{86A19553-68FC-6D8E-CC4E-1F314708D6B5}"/>
            </ac:spMkLst>
          </pc:spChg>
          <pc:spChg chg="add mod ord">
            <ac:chgData name="Alexander Hauenstein" userId="0f974dd49ba70898" providerId="LiveId" clId="{3DB1311E-3863-4B26-A1D8-85866FC244B0}" dt="2022-06-24T18:10:48.294" v="9052" actId="171"/>
            <ac:spMkLst>
              <pc:docMk/>
              <pc:sldMasterMk cId="645822311" sldId="2147483648"/>
              <pc:sldLayoutMk cId="763642236" sldId="2147483649"/>
              <ac:spMk id="14" creationId="{5A089EA5-0430-0259-0FA5-919E7BD2198F}"/>
            </ac:spMkLst>
          </pc:spChg>
          <pc:spChg chg="add mod">
            <ac:chgData name="Alexander Hauenstein" userId="0f974dd49ba70898" providerId="LiveId" clId="{3DB1311E-3863-4B26-A1D8-85866FC244B0}" dt="2022-06-24T19:02:32.217" v="9964" actId="207"/>
            <ac:spMkLst>
              <pc:docMk/>
              <pc:sldMasterMk cId="645822311" sldId="2147483648"/>
              <pc:sldLayoutMk cId="763642236" sldId="2147483649"/>
              <ac:spMk id="17" creationId="{8BA64958-F57F-E452-5778-27545267FA67}"/>
            </ac:spMkLst>
          </pc:spChg>
          <pc:picChg chg="add del mod ord">
            <ac:chgData name="Alexander Hauenstein" userId="0f974dd49ba70898" providerId="LiveId" clId="{3DB1311E-3863-4B26-A1D8-85866FC244B0}" dt="2022-06-24T18:07:54.414" v="9027" actId="478"/>
            <ac:picMkLst>
              <pc:docMk/>
              <pc:sldMasterMk cId="645822311" sldId="2147483648"/>
              <pc:sldLayoutMk cId="763642236" sldId="2147483649"/>
              <ac:picMk id="10" creationId="{17D34B7B-BA0F-A632-8DAF-D1FDC4CF2DAA}"/>
            </ac:picMkLst>
          </pc:picChg>
          <pc:picChg chg="add mod">
            <ac:chgData name="Alexander Hauenstein" userId="0f974dd49ba70898" providerId="LiveId" clId="{3DB1311E-3863-4B26-A1D8-85866FC244B0}" dt="2022-06-24T18:11:30.514" v="9057" actId="1076"/>
            <ac:picMkLst>
              <pc:docMk/>
              <pc:sldMasterMk cId="645822311" sldId="2147483648"/>
              <pc:sldLayoutMk cId="763642236" sldId="2147483649"/>
              <ac:picMk id="12" creationId="{3C6C026E-8046-C4FB-E4E2-E4FF967AA740}"/>
            </ac:picMkLst>
          </pc:picChg>
          <pc:picChg chg="add mod">
            <ac:chgData name="Alexander Hauenstein" userId="0f974dd49ba70898" providerId="LiveId" clId="{3DB1311E-3863-4B26-A1D8-85866FC244B0}" dt="2022-06-24T18:15:14.934" v="9069" actId="1076"/>
            <ac:picMkLst>
              <pc:docMk/>
              <pc:sldMasterMk cId="645822311" sldId="2147483648"/>
              <pc:sldLayoutMk cId="763642236" sldId="2147483649"/>
              <ac:picMk id="16" creationId="{5F772657-4871-4E87-0239-B0A6418E98A9}"/>
            </ac:picMkLst>
          </pc:picChg>
        </pc:sldLayoutChg>
        <pc:sldLayoutChg chg="addSp delSp modSp mod">
          <pc:chgData name="Alexander Hauenstein" userId="0f974dd49ba70898" providerId="LiveId" clId="{3DB1311E-3863-4B26-A1D8-85866FC244B0}" dt="2022-06-24T18:16:27.148" v="9077" actId="1076"/>
          <pc:sldLayoutMkLst>
            <pc:docMk/>
            <pc:sldMasterMk cId="645822311" sldId="2147483648"/>
            <pc:sldLayoutMk cId="401513202" sldId="2147483650"/>
          </pc:sldLayoutMkLst>
          <pc:spChg chg="mod">
            <ac:chgData name="Alexander Hauenstein" userId="0f974dd49ba70898" providerId="LiveId" clId="{3DB1311E-3863-4B26-A1D8-85866FC244B0}" dt="2022-06-24T17:00:51.248" v="8270" actId="207"/>
            <ac:spMkLst>
              <pc:docMk/>
              <pc:sldMasterMk cId="645822311" sldId="2147483648"/>
              <pc:sldLayoutMk cId="401513202" sldId="2147483650"/>
              <ac:spMk id="2" creationId="{EDB5215E-A861-4524-8E71-1A843C29C2F3}"/>
            </ac:spMkLst>
          </pc:spChg>
          <pc:spChg chg="mod">
            <ac:chgData name="Alexander Hauenstein" userId="0f974dd49ba70898" providerId="LiveId" clId="{3DB1311E-3863-4B26-A1D8-85866FC244B0}" dt="2022-06-24T17:31:09.820" v="8824" actId="3064"/>
            <ac:spMkLst>
              <pc:docMk/>
              <pc:sldMasterMk cId="645822311" sldId="2147483648"/>
              <pc:sldLayoutMk cId="401513202" sldId="2147483650"/>
              <ac:spMk id="3" creationId="{1EBDA05C-2F97-CCB0-5B89-34D789E3744F}"/>
            </ac:spMkLst>
          </pc:spChg>
          <pc:spChg chg="del mod">
            <ac:chgData name="Alexander Hauenstein" userId="0f974dd49ba70898" providerId="LiveId" clId="{3DB1311E-3863-4B26-A1D8-85866FC244B0}" dt="2022-06-24T17:07:37.950" v="8704" actId="478"/>
            <ac:spMkLst>
              <pc:docMk/>
              <pc:sldMasterMk cId="645822311" sldId="2147483648"/>
              <pc:sldLayoutMk cId="401513202" sldId="2147483650"/>
              <ac:spMk id="4" creationId="{69E52F45-7F4E-FE6E-0154-5235883CFE46}"/>
            </ac:spMkLst>
          </pc:spChg>
          <pc:spChg chg="mod">
            <ac:chgData name="Alexander Hauenstein" userId="0f974dd49ba70898" providerId="LiveId" clId="{3DB1311E-3863-4B26-A1D8-85866FC244B0}" dt="2022-06-24T17:29:58.216" v="8818" actId="114"/>
            <ac:spMkLst>
              <pc:docMk/>
              <pc:sldMasterMk cId="645822311" sldId="2147483648"/>
              <pc:sldLayoutMk cId="401513202" sldId="2147483650"/>
              <ac:spMk id="5" creationId="{A385DADD-D834-9ECA-FCB4-96057E7E1301}"/>
            </ac:spMkLst>
          </pc:spChg>
          <pc:spChg chg="mod">
            <ac:chgData name="Alexander Hauenstein" userId="0f974dd49ba70898" providerId="LiveId" clId="{3DB1311E-3863-4B26-A1D8-85866FC244B0}" dt="2022-06-24T17:07:22.219" v="8703" actId="207"/>
            <ac:spMkLst>
              <pc:docMk/>
              <pc:sldMasterMk cId="645822311" sldId="2147483648"/>
              <pc:sldLayoutMk cId="401513202" sldId="2147483650"/>
              <ac:spMk id="6" creationId="{EBF4E6A8-DE36-60CE-6B95-0E02E8038EF3}"/>
            </ac:spMkLst>
          </pc:spChg>
          <pc:spChg chg="add mod ord">
            <ac:chgData name="Alexander Hauenstein" userId="0f974dd49ba70898" providerId="LiveId" clId="{3DB1311E-3863-4B26-A1D8-85866FC244B0}" dt="2022-06-24T17:00:45.760" v="8269" actId="167"/>
            <ac:spMkLst>
              <pc:docMk/>
              <pc:sldMasterMk cId="645822311" sldId="2147483648"/>
              <pc:sldLayoutMk cId="401513202" sldId="2147483650"/>
              <ac:spMk id="7" creationId="{469A1F21-6C32-0ADB-555E-9A94EB337909}"/>
            </ac:spMkLst>
          </pc:spChg>
          <pc:spChg chg="add mod ord">
            <ac:chgData name="Alexander Hauenstein" userId="0f974dd49ba70898" providerId="LiveId" clId="{3DB1311E-3863-4B26-A1D8-85866FC244B0}" dt="2022-06-24T17:26:45.895" v="8810" actId="207"/>
            <ac:spMkLst>
              <pc:docMk/>
              <pc:sldMasterMk cId="645822311" sldId="2147483648"/>
              <pc:sldLayoutMk cId="401513202" sldId="2147483650"/>
              <ac:spMk id="8" creationId="{7703C492-2085-EC38-5A22-5801D137D539}"/>
            </ac:spMkLst>
          </pc:spChg>
          <pc:spChg chg="add del mod ord">
            <ac:chgData name="Alexander Hauenstein" userId="0f974dd49ba70898" providerId="LiveId" clId="{3DB1311E-3863-4B26-A1D8-85866FC244B0}" dt="2022-06-24T17:23:26.795" v="8762" actId="478"/>
            <ac:spMkLst>
              <pc:docMk/>
              <pc:sldMasterMk cId="645822311" sldId="2147483648"/>
              <pc:sldLayoutMk cId="401513202" sldId="2147483650"/>
              <ac:spMk id="11" creationId="{64E2708D-02A2-D69C-AF5F-503F67D93BC7}"/>
            </ac:spMkLst>
          </pc:spChg>
          <pc:picChg chg="add mod">
            <ac:chgData name="Alexander Hauenstein" userId="0f974dd49ba70898" providerId="LiveId" clId="{3DB1311E-3863-4B26-A1D8-85866FC244B0}" dt="2022-06-24T18:16:27.148" v="9077" actId="1076"/>
            <ac:picMkLst>
              <pc:docMk/>
              <pc:sldMasterMk cId="645822311" sldId="2147483648"/>
              <pc:sldLayoutMk cId="401513202" sldId="2147483650"/>
              <ac:picMk id="10" creationId="{AF68DFED-1BD4-DB40-2A58-C10299240A2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289C-37F9-411E-AE5F-54F225E951A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03278-1A18-4B0D-8627-F68C208659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74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7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Flux</a:t>
            </a:r>
            <a:r>
              <a:rPr lang="de-DE" dirty="0"/>
              <a:t> ist </a:t>
            </a:r>
            <a:r>
              <a:rPr lang="de-DE" dirty="0" err="1"/>
              <a:t>selbstenwickelt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Durch </a:t>
            </a:r>
            <a:r>
              <a:rPr lang="de-DE" dirty="0" err="1"/>
              <a:t>Javascript</a:t>
            </a:r>
            <a:r>
              <a:rPr lang="de-DE" dirty="0"/>
              <a:t> inspiriert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Funktional </a:t>
            </a:r>
          </a:p>
          <a:p>
            <a:pPr marL="171450" indent="-171450">
              <a:buFontTx/>
              <a:buChar char="-"/>
            </a:pPr>
            <a:r>
              <a:rPr lang="de-DE" dirty="0"/>
              <a:t>Unterstützt mathematische Ausdrücke wie Addition/Multiplikation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Unterstützt Definition von Variablen, Listen, Objekten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Verkettung von Funktionen möglich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Schnittstellen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REST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Client-Bibliotheken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9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Pull-Service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Modul über das Daten an Fremdsystemen abgeholt werden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Pushgateway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für Fremdsysteme, die Daten nur liefern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Daten werden zwischengespeichert bis durch Pull-Service abgeholt </a:t>
            </a:r>
            <a:br>
              <a:rPr lang="de-DE" dirty="0"/>
            </a:br>
            <a:r>
              <a:rPr lang="de-DE" dirty="0"/>
              <a:t>(keine wirkliche Ausfallsicherung, außer über </a:t>
            </a:r>
            <a:r>
              <a:rPr lang="de-DE" dirty="0" err="1"/>
              <a:t>Cloudstorage</a:t>
            </a:r>
            <a:r>
              <a:rPr lang="de-DE" dirty="0"/>
              <a:t> o.ä.</a:t>
            </a:r>
          </a:p>
          <a:p>
            <a:pPr marL="0" lvl="0" indent="0">
              <a:buFontTx/>
              <a:buNone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WAL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Sicherung des In-Memory Cache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In-Memory Cache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Daten der letzten 2 Stunden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Lokale Dateien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2h Blöcke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Komprimierte Zeitreihendaten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Benachrichtigungsregelservice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Versendet bei konfigurierten Ereignissen Benachrichtigungen 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Ökosystem: </a:t>
            </a:r>
            <a:r>
              <a:rPr lang="de-DE" dirty="0" err="1"/>
              <a:t>Alertmanager</a:t>
            </a:r>
            <a:r>
              <a:rPr lang="de-DE" dirty="0"/>
              <a:t>, z.B. Filterung doppelter Benachrichtigungen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PromQL</a:t>
            </a: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Eigene Abfragesprache</a:t>
            </a:r>
          </a:p>
          <a:p>
            <a:pPr marL="0" lvl="0" indent="0">
              <a:buFontTx/>
              <a:buNone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Prometheus allgemein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Theoretisch nicht für skalierbare Cluster- / HA- Setups gedacht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Praktisch aber Schnittstellen zur Weiterleitung an weitere Systeme / externe Speicher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Betrieb paralleler Prometheus-Instanzen möglich (nicht in der Doku erläutert)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Nicht für die zeitlich unbegrenzte Speicherung von Daten gedacht, theoretisch aber durch beliebig große Retention </a:t>
            </a:r>
            <a:r>
              <a:rPr lang="de-DE" dirty="0" err="1"/>
              <a:t>Period</a:t>
            </a:r>
            <a:r>
              <a:rPr lang="de-DE" dirty="0"/>
              <a:t> realisierbar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97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</a:t>
            </a:r>
            <a:r>
              <a:rPr lang="de-DE" dirty="0" err="1"/>
              <a:t>Exporter</a:t>
            </a:r>
            <a:r>
              <a:rPr lang="de-DE" dirty="0"/>
              <a:t> (Pull durch Prometheus) oder </a:t>
            </a:r>
            <a:r>
              <a:rPr lang="de-DE" dirty="0" err="1"/>
              <a:t>PushGateway</a:t>
            </a:r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Beliebige Metadaten (Labels)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Messwert (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</a:t>
            </a:r>
            <a:r>
              <a:rPr lang="de-DE" dirty="0" err="1"/>
              <a:t>Timestamp</a:t>
            </a:r>
            <a:r>
              <a:rPr lang="de-DE" dirty="0"/>
              <a:t> in Millis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Beliebige Anzahl Zeitreihen, </a:t>
            </a:r>
            <a:r>
              <a:rPr lang="de-DE" dirty="0" err="1"/>
              <a:t>spariert</a:t>
            </a:r>
            <a:r>
              <a:rPr lang="de-DE" dirty="0"/>
              <a:t> durch \n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Verschiedene Typen: Counter (nur hochzählen oder resetten), Gauge (hoch- oder runterzählen), oder komplexere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Schnittstellen</a:t>
            </a:r>
          </a:p>
          <a:p>
            <a:pPr marL="0" indent="0">
              <a:buFontTx/>
              <a:buNone/>
            </a:pPr>
            <a:r>
              <a:rPr lang="de-DE" dirty="0"/>
              <a:t>- Client-Bibliotheken / </a:t>
            </a:r>
            <a:r>
              <a:rPr lang="de-DE" dirty="0" err="1"/>
              <a:t>Exporter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67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Funktionale Abfragesprache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Komplett eigene Syntax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1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Summe aus den letzten 5 Minuten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2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Regexvergleich</a:t>
            </a:r>
            <a:r>
              <a:rPr lang="de-DE" dirty="0"/>
              <a:t> auf das Label </a:t>
            </a:r>
            <a:r>
              <a:rPr lang="de-DE" dirty="0" err="1"/>
              <a:t>environment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Label Method nicht „GET“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Schnittstellen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HTTP-API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390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Graphite-Web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WebApp</a:t>
            </a:r>
            <a:r>
              <a:rPr lang="de-DE" dirty="0"/>
              <a:t> zur graphischen Darstellung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Carbon</a:t>
            </a:r>
          </a:p>
          <a:p>
            <a:pPr marL="171450" indent="-171450">
              <a:buFontTx/>
              <a:buChar char="-"/>
            </a:pPr>
            <a:r>
              <a:rPr lang="de-DE" dirty="0"/>
              <a:t>Endpunkt zum Management der Zeitreihendaten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Carbon-Aggregator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Aggregation von Zeitreihendaten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Keine Ausfallsicherung (zu aggregierende Daten gehen verloren)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Carbon-Relay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Unterstützt/Managt verteilten Carbon-Cache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Carbon-Cache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Speichert Zeitreihendaten In-Memory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Überträgt je nach Retention Daten an </a:t>
            </a:r>
            <a:r>
              <a:rPr lang="de-DE" dirty="0" err="1"/>
              <a:t>Whisper</a:t>
            </a:r>
            <a:r>
              <a:rPr lang="de-DE" dirty="0"/>
              <a:t> zur Langzeitspeicherung</a:t>
            </a:r>
          </a:p>
          <a:p>
            <a:pPr marL="0" lvl="0" indent="0">
              <a:buFontTx/>
              <a:buNone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Whisper</a:t>
            </a: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Managt Langzeitspeicherung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Datenbank mit fester Größe, somit eher nicht zur unbegrenzten Langzeitspeicherung gedacht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Dauer und Häufigkeit der Speicherung bestimmen Größe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Überschreibt älteste Daten sobald voll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Schlechte Erweiterbarkeit um neue Daten mit anderer Dauer / Häufigkeit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Ursprünglich nicht für Metadaten gedacht (nur Schlüssel, numerischer Wert, Zeitstempel)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Theoretisch abbildbar über Schlüssel (begrenzte Größe, begrenzte Aussagekraft)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Erweiterung des Schlüssel um Metadaten, wobei diese durch Carbon in einer extra Datenbank gehalten werden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612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/>
              <a:t>Schnittstellen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Sockets: </a:t>
            </a:r>
            <a:r>
              <a:rPr lang="de-DE" dirty="0" err="1"/>
              <a:t>Plaintext</a:t>
            </a:r>
            <a:r>
              <a:rPr lang="de-DE" dirty="0"/>
              <a:t> / Batch (nur mit Pythons </a:t>
            </a:r>
            <a:r>
              <a:rPr lang="de-DE" dirty="0" err="1"/>
              <a:t>Pickleprotokoll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AMQP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Client-Bibliotheken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/>
              <a:t>Schnittstellen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REST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Client-Bibliotheken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44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Mit automatisierten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HA</a:t>
            </a:r>
          </a:p>
          <a:p>
            <a:pPr marL="171450" indent="-171450">
              <a:buFontTx/>
              <a:buChar char="-"/>
            </a:pPr>
            <a:r>
              <a:rPr lang="de-DE" dirty="0"/>
              <a:t>Zu konfigurierende Skalierung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Cloud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automatisierter Skalierung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Mit automatisierten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Kein HA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92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Hypertable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Virtuelle Sicht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Repräsentiert eine Zeitreihe</a:t>
            </a:r>
          </a:p>
          <a:p>
            <a:pPr marL="171450" indent="-171450">
              <a:buFontTx/>
              <a:buChar char="-"/>
            </a:pPr>
            <a:r>
              <a:rPr lang="de-DE" dirty="0"/>
              <a:t>Operationen (Update, Insert, Delete, Query,…) laufen über die </a:t>
            </a:r>
            <a:r>
              <a:rPr lang="de-DE" dirty="0" err="1"/>
              <a:t>Hypertable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Chunk</a:t>
            </a:r>
          </a:p>
          <a:p>
            <a:pPr marL="171450" indent="-171450">
              <a:buFontTx/>
              <a:buChar char="-"/>
            </a:pPr>
            <a:r>
              <a:rPr lang="de-DE" dirty="0"/>
              <a:t>Repräsentiert tatsächlich PostgreSQL Tabelle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Time-and-</a:t>
            </a:r>
            <a:r>
              <a:rPr lang="de-DE" dirty="0" err="1"/>
              <a:t>space</a:t>
            </a:r>
            <a:r>
              <a:rPr lang="de-DE" dirty="0"/>
              <a:t> Partitionierung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005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Distributed </a:t>
            </a:r>
            <a:r>
              <a:rPr lang="de-DE" dirty="0" err="1"/>
              <a:t>Hypertable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57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IoT ist nicht einheitlich definiert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Definition: Das Zusammenspiel von technischen Geräten in einem Ökosystem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Siteco</a:t>
            </a:r>
            <a:r>
              <a:rPr lang="de-DE" dirty="0"/>
              <a:t>: Personenzählung mittels Kameras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Stadt Rosenheim: Smarte Raumluftüberwachung in Klassenzimmern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Direst</a:t>
            </a:r>
            <a:r>
              <a:rPr lang="de-DE" dirty="0"/>
              <a:t>: Vollautomatisierter Campingplatz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6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Schnittstellen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JDBC</a:t>
            </a:r>
          </a:p>
          <a:p>
            <a:pPr marL="171450" indent="-171450">
              <a:buFontTx/>
              <a:buChar char="-"/>
            </a:pPr>
            <a:r>
              <a:rPr lang="de-DE" dirty="0"/>
              <a:t>Bzw. alle PostgreSQL-Schnittstellen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368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Standard-SQL</a:t>
            </a:r>
          </a:p>
          <a:p>
            <a:pPr marL="171450" indent="-171450">
              <a:buFontTx/>
              <a:buChar char="-"/>
            </a:pPr>
            <a:r>
              <a:rPr lang="de-DE" dirty="0"/>
              <a:t>Erweitertes SQL z.B. zur Aggregation von Daten über Zeitfenster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r>
              <a:rPr lang="de-DE" dirty="0"/>
              <a:t>Schnittstellen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JDBC</a:t>
            </a:r>
          </a:p>
          <a:p>
            <a:pPr marL="171450" indent="-171450">
              <a:buFontTx/>
              <a:buChar char="-"/>
            </a:pPr>
            <a:r>
              <a:rPr lang="de-DE" dirty="0"/>
              <a:t>Bzw. alle PostgreSQL-Schnittstellen</a:t>
            </a:r>
          </a:p>
          <a:p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6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Prometheus + Graphite eher Monitoringsysteme mit schwachen Zeitreihendatenbanken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Influxdb</a:t>
            </a:r>
            <a:r>
              <a:rPr lang="de-DE" dirty="0"/>
              <a:t> + </a:t>
            </a:r>
            <a:r>
              <a:rPr lang="de-DE" dirty="0" err="1"/>
              <a:t>Timescale</a:t>
            </a:r>
            <a:r>
              <a:rPr lang="de-DE" dirty="0"/>
              <a:t> komplexe Zeitreihendatenbanksysteme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Schemalose Zeitreihendatenbanken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Vorteile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Keine Migration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Definition der Zeitreihen automatisch zur Laufzeit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Nachteile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Wissen über Zeitreihen nicht (direkt) ersichtlich (liegt beim Nutzer)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Schemabehaftete Zeitreihendatenbanken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Vorteile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Wissen über Zeitreihen festgehalten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Nachteile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Wissen über Zeitreihen im Code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Zeitreihen unflexibel, ständige Weiterentwicklungskosten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41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06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Sensordaten wie Flussstände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Monitoringdaten</a:t>
            </a:r>
            <a:r>
              <a:rPr lang="de-DE" dirty="0"/>
              <a:t> wie CPU Auslastung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Aktienkurse, wie der von </a:t>
            </a:r>
            <a:r>
              <a:rPr lang="de-DE" dirty="0" err="1"/>
              <a:t>Gamestop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-&gt; Zeitbezug z.B. über UTC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0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Sensordaten wie Flussstände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Monitoringdaten</a:t>
            </a:r>
            <a:r>
              <a:rPr lang="de-DE" dirty="0"/>
              <a:t> wie CPU Auslastung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Aktienkurse, wie der von </a:t>
            </a:r>
            <a:r>
              <a:rPr lang="de-DE" dirty="0" err="1"/>
              <a:t>Gamestop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-&gt; Zeitbezug z.B. über UTC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89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Sensordaten wie Flussstände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Monitoringdaten</a:t>
            </a:r>
            <a:r>
              <a:rPr lang="de-DE" dirty="0"/>
              <a:t> wie CPU Auslastung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Aktienkurse, wie der von </a:t>
            </a:r>
            <a:r>
              <a:rPr lang="de-DE" dirty="0" err="1"/>
              <a:t>Gamestop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-&gt; Zeitbezug z.B. über UTC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94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Sensordaten wie Flussstände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Monitoringdaten</a:t>
            </a:r>
            <a:r>
              <a:rPr lang="de-DE" dirty="0"/>
              <a:t> wie CPU Auslastung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Aktienkurse, wie der von </a:t>
            </a:r>
            <a:r>
              <a:rPr lang="de-DE" dirty="0" err="1"/>
              <a:t>Gamestop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-&gt; Zeitbezug z.B. über UTC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43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Open-Source</a:t>
            </a:r>
          </a:p>
          <a:p>
            <a:pPr marL="171450" indent="-171450">
              <a:buFontTx/>
              <a:buChar char="-"/>
            </a:pPr>
            <a:r>
              <a:rPr lang="de-DE" dirty="0"/>
              <a:t>Kein HA</a:t>
            </a:r>
          </a:p>
          <a:p>
            <a:pPr marL="171450" indent="-171450">
              <a:buFontTx/>
              <a:buChar char="-"/>
            </a:pPr>
            <a:r>
              <a:rPr lang="de-DE" dirty="0"/>
              <a:t>Keine Skalierbarkeit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vollständige Backups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Managed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Lizenz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Cloud + eigene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manuelle Skalierung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Auch inkrementelle Backups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Cloud</a:t>
            </a:r>
          </a:p>
          <a:p>
            <a:pPr marL="171450" indent="-171450">
              <a:buFontTx/>
              <a:buChar char="-"/>
            </a:pPr>
            <a:r>
              <a:rPr lang="de-DE" dirty="0"/>
              <a:t>Lizenz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57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WAL</a:t>
            </a:r>
          </a:p>
          <a:p>
            <a:pPr marL="171450" indent="-171450">
              <a:buFontTx/>
              <a:buChar char="-"/>
            </a:pPr>
            <a:r>
              <a:rPr lang="de-DE" dirty="0"/>
              <a:t>Gegen Ausfall gesicherter Zwischenspeicher bis Zeitreihen in </a:t>
            </a:r>
            <a:r>
              <a:rPr lang="de-DE" dirty="0" err="1"/>
              <a:t>Buckets</a:t>
            </a:r>
            <a:r>
              <a:rPr lang="de-DE" dirty="0"/>
              <a:t> geschrieben wurden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In-Memory Cache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Hält Zeitreihen des WAL bis Zeitreihen in </a:t>
            </a:r>
            <a:r>
              <a:rPr lang="de-DE" dirty="0" err="1"/>
              <a:t>Buckets</a:t>
            </a:r>
            <a:r>
              <a:rPr lang="de-DE" dirty="0"/>
              <a:t> geschrieben wurden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Erlaubt Abfragen noch bevor die Zeitreihen geschrieben sind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Bucket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Benannter Datenbehälter mit Retention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Shard</a:t>
            </a:r>
            <a:r>
              <a:rPr lang="de-DE" dirty="0"/>
              <a:t> Groups, eine </a:t>
            </a:r>
            <a:r>
              <a:rPr lang="de-DE" dirty="0" err="1"/>
              <a:t>Shard</a:t>
            </a:r>
            <a:r>
              <a:rPr lang="de-DE" dirty="0"/>
              <a:t> Group über Zeitspanne definiert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Shard</a:t>
            </a:r>
            <a:r>
              <a:rPr lang="de-DE" dirty="0"/>
              <a:t> Group enthält </a:t>
            </a:r>
            <a:r>
              <a:rPr lang="de-DE" dirty="0" err="1"/>
              <a:t>Shards</a:t>
            </a:r>
            <a:r>
              <a:rPr lang="de-DE" dirty="0"/>
              <a:t> (mehrere </a:t>
            </a:r>
            <a:r>
              <a:rPr lang="de-DE" dirty="0" err="1"/>
              <a:t>Shards</a:t>
            </a:r>
            <a:r>
              <a:rPr lang="de-DE" dirty="0"/>
              <a:t> möglich, falls Daten weiter partitioniert), regulär ein </a:t>
            </a:r>
            <a:r>
              <a:rPr lang="de-DE" dirty="0" err="1"/>
              <a:t>Shard</a:t>
            </a:r>
            <a:r>
              <a:rPr lang="de-DE" dirty="0"/>
              <a:t>, für verteilte Systeme mehrere </a:t>
            </a:r>
            <a:r>
              <a:rPr lang="de-DE" dirty="0" err="1"/>
              <a:t>Shards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69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Beliebige Anzahl Metadaten (Tags, autoindexiert)</a:t>
            </a:r>
          </a:p>
          <a:p>
            <a:pPr marL="171450" indent="-171450">
              <a:buFontTx/>
              <a:buChar char="-"/>
            </a:pPr>
            <a:r>
              <a:rPr lang="de-DE" dirty="0"/>
              <a:t>Beliebige Anzahl Messdaten (Fields)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</a:t>
            </a:r>
            <a:r>
              <a:rPr lang="de-DE" dirty="0" err="1"/>
              <a:t>Timestamp</a:t>
            </a:r>
            <a:r>
              <a:rPr lang="de-DE" dirty="0"/>
              <a:t> in Nanos</a:t>
            </a:r>
          </a:p>
          <a:p>
            <a:pPr marL="171450" indent="-171450">
              <a:buFontTx/>
              <a:buChar char="-"/>
            </a:pPr>
            <a:r>
              <a:rPr lang="de-DE" dirty="0"/>
              <a:t>Beliebige Anzahl Zeitreihen, </a:t>
            </a:r>
            <a:r>
              <a:rPr lang="de-DE" dirty="0" err="1"/>
              <a:t>spariert</a:t>
            </a:r>
            <a:r>
              <a:rPr lang="de-DE" dirty="0"/>
              <a:t> durch \n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Schnittstellen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REST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Client-Bibliotheken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3278-1A18-4B0D-8627-F68C2086598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74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DCD1DBAF-4E1D-EB0B-F02F-43927F5AE678}"/>
              </a:ext>
            </a:extLst>
          </p:cNvPr>
          <p:cNvSpPr txBox="1"/>
          <p:nvPr userDrawn="1"/>
        </p:nvSpPr>
        <p:spPr>
          <a:xfrm>
            <a:off x="2762247" y="0"/>
            <a:ext cx="9429753" cy="6858000"/>
          </a:xfrm>
          <a:prstGeom prst="rect">
            <a:avLst/>
          </a:prstGeom>
          <a:gradFill>
            <a:gsLst>
              <a:gs pos="80000">
                <a:srgbClr val="E32028"/>
              </a:gs>
              <a:gs pos="30000">
                <a:schemeClr val="bg1"/>
              </a:gs>
              <a:gs pos="80000">
                <a:schemeClr val="bg1"/>
              </a:gs>
              <a:gs pos="31000">
                <a:srgbClr val="E32028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6D61459-24B4-1E01-A44B-FF730AB6C622}"/>
              </a:ext>
            </a:extLst>
          </p:cNvPr>
          <p:cNvSpPr txBox="1"/>
          <p:nvPr userDrawn="1"/>
        </p:nvSpPr>
        <p:spPr>
          <a:xfrm>
            <a:off x="0" y="0"/>
            <a:ext cx="2762247" cy="6858000"/>
          </a:xfrm>
          <a:prstGeom prst="rect">
            <a:avLst/>
          </a:prstGeom>
          <a:solidFill>
            <a:srgbClr val="E32028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089EA5-0430-0259-0FA5-919E7BD2198F}"/>
              </a:ext>
            </a:extLst>
          </p:cNvPr>
          <p:cNvSpPr txBox="1"/>
          <p:nvPr userDrawn="1"/>
        </p:nvSpPr>
        <p:spPr>
          <a:xfrm>
            <a:off x="177800" y="137075"/>
            <a:ext cx="11865600" cy="658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21AFD1-7E13-BF75-580B-AF9EF2B0B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310" y="490007"/>
            <a:ext cx="7245380" cy="1808693"/>
          </a:xfrm>
          <a:noFill/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C6C026E-8046-C4FB-E4E2-E4FF967AA7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89" y="1942340"/>
            <a:ext cx="7003222" cy="466881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F772657-4871-4E87-0239-B0A6418E98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0" y="6099903"/>
            <a:ext cx="2307600" cy="51125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BA64958-F57F-E452-5778-27545267FA67}"/>
              </a:ext>
            </a:extLst>
          </p:cNvPr>
          <p:cNvSpPr txBox="1"/>
          <p:nvPr userDrawn="1"/>
        </p:nvSpPr>
        <p:spPr>
          <a:xfrm>
            <a:off x="2559047" y="10355"/>
            <a:ext cx="203200" cy="126170"/>
          </a:xfrm>
          <a:prstGeom prst="rect">
            <a:avLst/>
          </a:prstGeom>
          <a:gradFill flip="none" rotWithShape="1">
            <a:gsLst>
              <a:gs pos="50000">
                <a:srgbClr val="E32028"/>
              </a:gs>
              <a:gs pos="50000">
                <a:schemeClr val="bg1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64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4F6D0-28FA-FF04-28A4-574D137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E9F16E-581E-25B3-C409-E1F76A42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2501A-BACD-624A-F2B7-065D5028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52839-E776-53A9-80E3-5BC27CEA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4BB7C-83DF-826B-441F-AAB4549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8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F77F1C-51B3-2D29-BAE3-4B59328B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58FC33-B29B-514B-BDD4-371812C02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8456A-A49A-1CE5-A8AB-ECD3410A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47444-C1E3-1822-BB40-B69F4C30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5E760-7D16-A2AF-77C2-C9579CAA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7703C492-2085-EC38-5A22-5801D137D539}"/>
              </a:ext>
            </a:extLst>
          </p:cNvPr>
          <p:cNvSpPr txBox="1"/>
          <p:nvPr userDrawn="1"/>
        </p:nvSpPr>
        <p:spPr>
          <a:xfrm>
            <a:off x="2762247" y="0"/>
            <a:ext cx="9429753" cy="6858000"/>
          </a:xfrm>
          <a:prstGeom prst="rect">
            <a:avLst/>
          </a:prstGeom>
          <a:gradFill>
            <a:gsLst>
              <a:gs pos="80000">
                <a:srgbClr val="E32028"/>
              </a:gs>
              <a:gs pos="30000">
                <a:schemeClr val="bg1"/>
              </a:gs>
              <a:gs pos="80000">
                <a:schemeClr val="bg1"/>
              </a:gs>
              <a:gs pos="31000">
                <a:srgbClr val="E32028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9A1F21-6C32-0ADB-555E-9A94EB337909}"/>
              </a:ext>
            </a:extLst>
          </p:cNvPr>
          <p:cNvSpPr txBox="1"/>
          <p:nvPr userDrawn="1"/>
        </p:nvSpPr>
        <p:spPr>
          <a:xfrm>
            <a:off x="0" y="0"/>
            <a:ext cx="2762247" cy="6858000"/>
          </a:xfrm>
          <a:prstGeom prst="rect">
            <a:avLst/>
          </a:prstGeom>
          <a:solidFill>
            <a:srgbClr val="E32028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B5215E-A861-4524-8E71-1A843C29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136524"/>
            <a:ext cx="2600326" cy="6219825"/>
          </a:xfrm>
          <a:noFill/>
        </p:spPr>
        <p:txBody>
          <a:bodyPr tIns="90000" bIns="9000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DA05C-2F97-CCB0-5B89-34D789E3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47" y="136522"/>
            <a:ext cx="9267826" cy="6219824"/>
          </a:xfrm>
          <a:solidFill>
            <a:schemeClr val="bg1"/>
          </a:solidFill>
        </p:spPr>
        <p:txBody>
          <a:bodyPr lIns="180000" tIns="144000" rIns="180000" bIns="144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5DADD-D834-9ECA-FCB4-96057E7E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2244" y="6356346"/>
            <a:ext cx="8096254" cy="365127"/>
          </a:xfrm>
          <a:solidFill>
            <a:schemeClr val="bg1"/>
          </a:solidFill>
        </p:spPr>
        <p:txBody>
          <a:bodyPr/>
          <a:lstStyle>
            <a:lvl1pPr algn="l">
              <a:defRPr sz="1400" i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33D13D6-4B99-C8AC-B333-E8F7AF4820C8}"/>
              </a:ext>
            </a:extLst>
          </p:cNvPr>
          <p:cNvSpPr txBox="1">
            <a:spLocks/>
          </p:cNvSpPr>
          <p:nvPr userDrawn="1"/>
        </p:nvSpPr>
        <p:spPr>
          <a:xfrm>
            <a:off x="10858498" y="6356346"/>
            <a:ext cx="1171575" cy="3651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4E6A8-DE36-60CE-6B95-0E02E803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8501" y="6356349"/>
            <a:ext cx="1171575" cy="365124"/>
          </a:xfrm>
          <a:solidFill>
            <a:schemeClr val="bg1"/>
          </a:solidFill>
        </p:spPr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F68DFED-1BD4-DB40-2A58-C10299240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210884"/>
            <a:ext cx="2305885" cy="5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73C42-C61A-C42B-C6D9-87131578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32679-661D-EEA7-B233-516111CD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C5AFC-F747-C4A6-94F8-042F8F28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F0297B-D0BD-1F9A-7D85-83FD915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03D503-C45C-116B-6692-B898CDEF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1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A8E2A-DB09-130F-2A9B-27168F46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C529A-7408-AB2F-5EF6-EB0B27F40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64196D-1F72-D3A0-AAA3-157DE207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1302A5-FF13-573A-96DB-7D97C30A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94AD2D-82EE-C7BF-1B3F-EF5148FB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F888F4-967E-13AC-A734-FEEB16F3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1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0B32-3DDF-1BEB-040C-A3370666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B8D3EA-791E-8432-899B-40F21D37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EFED3C-B540-6D13-1971-D5A973221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77F9FA-552A-F69D-C2B2-9E830F3D0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E2334-C4F3-36AF-1363-6287101F6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406B92-6466-A996-F588-90D66C6D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A269F4-3AA1-3A1B-EFE5-05E87A33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27DC71-0B80-28DC-9CC8-0AA0E8EF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28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F56BB-BEB6-4E84-67F6-63C7BE7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022627-3697-5BDB-1861-CF1A0A87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F3A047-06B8-64B5-C1DD-EF4BC148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87506F-E685-2B3F-D30D-FF2428E0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062FF7-BF49-6206-CFA4-89C3E13F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22A1E5-7241-55D5-85C1-50D2DADD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0F60D-7239-7525-8B21-33B26E5D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BE0D2-EC4C-6D92-CAFA-A558AF21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58742-0B4E-F73B-7FE3-7FC69A9B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67133-649E-267F-7E51-4DE8A894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F1E756-BD55-0752-6D86-4971DEAF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B1577C-1EBB-ABBA-3973-B5BE6141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E8D6B7-C58E-FF52-7519-033E7579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6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C32D1-2AC6-49C5-0BFC-1A8422F8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76563E-A49A-3405-22B8-56388AA10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2A249E-5B6B-3EFD-BB5A-E559BCE9A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9CFFAF-8DCF-CB6E-A351-4C82F306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7AB15C-02AF-7D25-D261-44E474C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8FC00D-D7D5-2777-0B1A-13EE9CA5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7DDB63-DBED-C349-ED43-C7C4D57D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691C9C-CF99-E6BD-29E7-ED4FFDFC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55ED5-7EF2-4513-C04D-D5F3E46A0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4098A-F216-C416-B1FA-274063D37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Alexander Hauenstein - Datenmanagement im Zeitalter von IoT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FAE8F6-F84F-A1D0-B48F-5CC90E8F5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35CF-CD7F-4E21-90EF-A78C31B1D2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2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BC6E7-8880-8B96-0327-43E79A08D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Datenmanagement im </a:t>
            </a:r>
            <a:r>
              <a:rPr lang="de-DE"/>
              <a:t>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19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101F7-9321-4C0D-90BF-C46EE9C2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Zeitreihen-</a:t>
            </a:r>
            <a:br>
              <a:rPr lang="de-DE" dirty="0"/>
            </a:br>
            <a:r>
              <a:rPr lang="de-DE" dirty="0" err="1"/>
              <a:t>datenbanken</a:t>
            </a:r>
            <a:r>
              <a:rPr lang="de-DE" dirty="0"/>
              <a:t>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D60BF-E56C-78A6-B08F-0312161A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DB-</a:t>
            </a:r>
            <a:r>
              <a:rPr lang="de-DE" dirty="0" err="1"/>
              <a:t>Engines</a:t>
            </a:r>
            <a:r>
              <a:rPr lang="de-DE" dirty="0"/>
              <a:t> Ranking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0CBA5B1A-5878-01EE-E8B2-8851ED5E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7" y="957122"/>
            <a:ext cx="8620125" cy="44291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F063C7-7A63-3E50-4302-103352167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418000"/>
            <a:ext cx="1440000" cy="144000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3965AB-3F23-AE92-F1ED-4227B3C7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36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63995-13EC-94B1-456E-BE472A04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InfluxDB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1BC53-AB19-8C84-E53E-FC577F57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2014 am Markt</a:t>
            </a:r>
          </a:p>
          <a:p>
            <a:endParaRPr lang="de-DE" dirty="0"/>
          </a:p>
          <a:p>
            <a:r>
              <a:rPr lang="de-DE" dirty="0"/>
              <a:t>Entwickelt durch </a:t>
            </a:r>
            <a:r>
              <a:rPr lang="de-DE" dirty="0" err="1"/>
              <a:t>influxdata</a:t>
            </a:r>
            <a:br>
              <a:rPr lang="de-DE" dirty="0"/>
            </a:br>
            <a:endParaRPr lang="de-DE" dirty="0"/>
          </a:p>
          <a:p>
            <a:r>
              <a:rPr lang="de-DE" dirty="0"/>
              <a:t>3 Varianten: </a:t>
            </a:r>
          </a:p>
          <a:p>
            <a:pPr lvl="1"/>
            <a:r>
              <a:rPr lang="de-DE" dirty="0"/>
              <a:t>Open-Source</a:t>
            </a:r>
          </a:p>
          <a:p>
            <a:pPr lvl="1"/>
            <a:r>
              <a:rPr lang="de-DE" dirty="0" err="1"/>
              <a:t>Managed</a:t>
            </a:r>
            <a:endParaRPr lang="de-DE" dirty="0"/>
          </a:p>
          <a:p>
            <a:pPr lvl="1"/>
            <a:r>
              <a:rPr lang="de-DE" dirty="0"/>
              <a:t>Cloud</a:t>
            </a:r>
          </a:p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D363A4-344A-B22C-8A36-EFD9011B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58" y="-345454"/>
            <a:ext cx="6150305" cy="22807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E903B66-D523-8B51-F039-C02B677B0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398322"/>
            <a:ext cx="1440000" cy="14400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CCD8672-F9E6-C687-3778-40C73B1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32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1CFCB-10EC-241A-896B-38A3260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InfluxDB</a:t>
            </a:r>
            <a:br>
              <a:rPr lang="de-DE" dirty="0"/>
            </a:br>
            <a:r>
              <a:rPr lang="de-DE" i="1" dirty="0"/>
              <a:t>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2F85ED-FA76-83E5-FB90-331D9EA0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52C06C-34F0-CA9D-9FB1-E67DE1BA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EF867F-9353-1AA0-16CD-05899F9F0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4" y="184148"/>
            <a:ext cx="9145287" cy="6172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368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63995-13EC-94B1-456E-BE472A04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InfluxDB</a:t>
            </a:r>
            <a:br>
              <a:rPr lang="de-DE" dirty="0"/>
            </a:br>
            <a:r>
              <a:rPr lang="de-DE" i="1" dirty="0"/>
              <a:t>Schreiben von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1BC53-AB19-8C84-E53E-FC577F57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Line Protocol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2B5AC6-5FB3-147A-C770-45E670D7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97" y="1620000"/>
            <a:ext cx="8712203" cy="18997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B03A204-0FA2-6107-A695-8350D77F6963}"/>
              </a:ext>
            </a:extLst>
          </p:cNvPr>
          <p:cNvSpPr txBox="1"/>
          <p:nvPr/>
        </p:nvSpPr>
        <p:spPr>
          <a:xfrm>
            <a:off x="2959100" y="3794368"/>
            <a:ext cx="907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flussensor</a:t>
            </a:r>
            <a:r>
              <a:rPr lang="de-DE" sz="22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de-DE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stelle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=„</a:t>
            </a:r>
            <a:r>
              <a:rPr lang="de-DE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rosenheim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de-DE" sz="2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de-DE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wasserstand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=65</a:t>
            </a:r>
            <a:r>
              <a:rPr lang="de-DE" sz="2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1465839830100400200</a:t>
            </a:r>
          </a:p>
          <a:p>
            <a:endParaRPr lang="de-DE" sz="2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1E3299-2946-E2AC-F1A7-902970D4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57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63995-13EC-94B1-456E-BE472A04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InfluxDB</a:t>
            </a:r>
            <a:br>
              <a:rPr lang="de-DE" dirty="0"/>
            </a:br>
            <a:r>
              <a:rPr lang="de-DE" i="1" dirty="0"/>
              <a:t>Abfragen von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1BC53-AB19-8C84-E53E-FC577F57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Skriptsprache </a:t>
            </a:r>
            <a:r>
              <a:rPr lang="de-DE" dirty="0" err="1"/>
              <a:t>Flux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2AD1C4-EF2B-9973-74FE-950075EF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1620000"/>
            <a:ext cx="8534400" cy="261107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878E14-B49E-0998-FE53-FF1E86B3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9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212A0-B2D4-2AD7-7E3A-0C4EA547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Prometheus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EDB9F-6098-2427-B073-25305A48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Ursprünglich durch </a:t>
            </a:r>
            <a:br>
              <a:rPr lang="de-DE" dirty="0"/>
            </a:br>
            <a:r>
              <a:rPr lang="de-DE" dirty="0"/>
              <a:t>SoundCloud entwickelt</a:t>
            </a:r>
          </a:p>
          <a:p>
            <a:endParaRPr lang="de-DE" dirty="0"/>
          </a:p>
          <a:p>
            <a:r>
              <a:rPr lang="de-DE" dirty="0"/>
              <a:t>Seit 2016 Open-Source </a:t>
            </a:r>
            <a:br>
              <a:rPr lang="de-DE" dirty="0"/>
            </a:br>
            <a:r>
              <a:rPr lang="de-DE" dirty="0"/>
              <a:t>und Teil der Cloud Native </a:t>
            </a:r>
            <a:br>
              <a:rPr lang="de-DE" dirty="0"/>
            </a:br>
            <a:r>
              <a:rPr lang="de-DE" dirty="0"/>
              <a:t>Computing </a:t>
            </a:r>
            <a:r>
              <a:rPr lang="de-DE" dirty="0" err="1"/>
              <a:t>Foundation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Großes Ökosystem</a:t>
            </a:r>
          </a:p>
        </p:txBody>
      </p:sp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1F0289B-2C9F-B008-5E0C-ED348EE19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042" y="337826"/>
            <a:ext cx="3940634" cy="7530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9FAF990-3B96-FB02-57C7-5C7B7811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418000"/>
            <a:ext cx="1440000" cy="14400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8A9826-E3E9-498C-11A0-9479339D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350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9401F-F789-85A0-E558-B2436879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Prometheus</a:t>
            </a:r>
            <a:br>
              <a:rPr lang="de-DE" dirty="0"/>
            </a:br>
            <a:r>
              <a:rPr lang="de-DE" i="1" dirty="0"/>
              <a:t>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590F-1A4F-3401-758E-C48B3C3F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BA6B21-F53D-1356-AAE7-7478E0B5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7BB09B-23A5-6ADC-B168-47AECA6B8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4" y="184145"/>
            <a:ext cx="8000458" cy="6172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9129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212A0-B2D4-2AD7-7E3A-0C4EA547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Prometheus</a:t>
            </a:r>
            <a:br>
              <a:rPr lang="de-DE" dirty="0"/>
            </a:br>
            <a:r>
              <a:rPr lang="de-DE" i="1" dirty="0"/>
              <a:t>Schreiben von Daten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B52615-D34C-3950-20E7-CA557F99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Line Format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5AEF03-149B-5925-00E3-16776DE6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1620000"/>
            <a:ext cx="8572500" cy="11609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CF9038F-F903-A124-2B52-826BD1F7151D}"/>
              </a:ext>
            </a:extLst>
          </p:cNvPr>
          <p:cNvSpPr txBox="1"/>
          <p:nvPr/>
        </p:nvSpPr>
        <p:spPr>
          <a:xfrm>
            <a:off x="3009900" y="2943305"/>
            <a:ext cx="9020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# TYPE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flussensor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Gauge</a:t>
            </a:r>
            <a:endParaRPr lang="de-DE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DE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flussensor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 {stelle=„</a:t>
            </a:r>
            <a:r>
              <a:rPr lang="de-DE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rosenheim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de-DE" sz="2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de-DE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art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=„</a:t>
            </a:r>
            <a:r>
              <a:rPr lang="de-DE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wasserstand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“ }</a:t>
            </a:r>
            <a:r>
              <a:rPr lang="de-DE" sz="2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65</a:t>
            </a:r>
            <a:r>
              <a:rPr lang="de-DE" sz="2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de-DE" sz="2200" dirty="0">
                <a:latin typeface="Cambria" panose="02040503050406030204" pitchFamily="18" charset="0"/>
                <a:ea typeface="Cambria" panose="02040503050406030204" pitchFamily="18" charset="0"/>
              </a:rPr>
              <a:t>1655837732518</a:t>
            </a:r>
          </a:p>
          <a:p>
            <a:endParaRPr lang="de-DE" sz="22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389EA5-BE1F-1AEA-47DF-42A07ADC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367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212A0-B2D4-2AD7-7E3A-0C4EA547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Prometheus</a:t>
            </a:r>
            <a:br>
              <a:rPr lang="de-DE" dirty="0"/>
            </a:br>
            <a:r>
              <a:rPr lang="de-DE" i="1" dirty="0"/>
              <a:t>Abfragen von Daten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B52615-D34C-3950-20E7-CA557F99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PromQL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288B86-0EAA-E1E0-1897-EEA5D629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667" y="2817972"/>
            <a:ext cx="8763733" cy="6110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16D883-9BDD-0EA5-09F0-D97717AB7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667" y="1620000"/>
            <a:ext cx="5957033" cy="51054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DC15A0-9F17-5626-3BA7-5368A3AC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4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212A0-B2D4-2AD7-7E3A-0C4EA547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EDB9F-6098-2427-B073-25305A48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Ursprünglich 2006 entwickelt</a:t>
            </a:r>
          </a:p>
          <a:p>
            <a:endParaRPr lang="de-DE" dirty="0"/>
          </a:p>
          <a:p>
            <a:r>
              <a:rPr lang="de-DE" dirty="0"/>
              <a:t>Seit 2008 Open-Source</a:t>
            </a:r>
          </a:p>
          <a:p>
            <a:endParaRPr lang="de-DE" dirty="0"/>
          </a:p>
          <a:p>
            <a:r>
              <a:rPr lang="de-DE" dirty="0"/>
              <a:t>Hauptsächlich ein Entwickler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94C7E8-2E53-2282-8AE2-C00B071BD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79" y="380863"/>
            <a:ext cx="2733675" cy="7143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F84DFCE-F3D2-C337-DBFE-383AC2897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418000"/>
            <a:ext cx="1440000" cy="14400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F688349-C0FC-C10B-C1BE-C6986281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01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D2E9-0149-1C7D-2518-618E0A0D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579BF7-C696-026A-F5ED-06C6B261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Was ist IoT?</a:t>
            </a:r>
          </a:p>
          <a:p>
            <a:r>
              <a:rPr lang="de-DE" dirty="0"/>
              <a:t>IoT Sensordaten: Was sind eigentlich Zeitreihen?</a:t>
            </a:r>
          </a:p>
          <a:p>
            <a:r>
              <a:rPr lang="de-DE" dirty="0"/>
              <a:t>Warum Zeitreihendatenbanken und welche existieren?</a:t>
            </a:r>
          </a:p>
          <a:p>
            <a:r>
              <a:rPr lang="de-DE" dirty="0"/>
              <a:t>Populäre Zeitreihendatenbanken</a:t>
            </a:r>
          </a:p>
          <a:p>
            <a:pPr lvl="1"/>
            <a:r>
              <a:rPr lang="de-DE" dirty="0" err="1"/>
              <a:t>InfluxDB</a:t>
            </a:r>
            <a:endParaRPr lang="de-DE" dirty="0"/>
          </a:p>
          <a:p>
            <a:pPr lvl="1"/>
            <a:r>
              <a:rPr lang="de-DE" dirty="0"/>
              <a:t>Prometheus</a:t>
            </a:r>
          </a:p>
          <a:p>
            <a:pPr lvl="1"/>
            <a:r>
              <a:rPr lang="de-DE" dirty="0"/>
              <a:t>Graphite</a:t>
            </a:r>
          </a:p>
          <a:p>
            <a:pPr lvl="1"/>
            <a:r>
              <a:rPr lang="de-DE" dirty="0" err="1"/>
              <a:t>TimescaleDB</a:t>
            </a:r>
            <a:br>
              <a:rPr lang="de-DE" dirty="0"/>
            </a:br>
            <a:endParaRPr lang="de-DE" dirty="0"/>
          </a:p>
          <a:p>
            <a:r>
              <a:rPr lang="de-DE" dirty="0"/>
              <a:t>Warum GIOTDB?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29C22A-C5FA-D489-3E27-6DE31351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58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52706-28C6-3B42-B792-C723F179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Graphite</a:t>
            </a:r>
            <a:br>
              <a:rPr lang="de-DE" dirty="0"/>
            </a:br>
            <a:r>
              <a:rPr lang="de-DE" i="1" dirty="0"/>
              <a:t>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07A33-4F68-EE01-C4C7-5A645B97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AFDEB2-8DBE-6923-8C35-D58F98A6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06F6CD3-4256-C65C-EDB8-519F0CFB6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4" y="160334"/>
            <a:ext cx="8689562" cy="6172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7199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212A0-B2D4-2AD7-7E3A-0C4EA547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Graphite</a:t>
            </a:r>
            <a:br>
              <a:rPr lang="de-DE" dirty="0"/>
            </a:br>
            <a:r>
              <a:rPr lang="de-DE" i="1" dirty="0"/>
              <a:t>Schreiben von Daten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2BAB4E-6BE2-125D-E9C9-4E057D21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Plaintext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BC00C7-517E-E230-812D-1DB246C4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55" y="1620000"/>
            <a:ext cx="8314581" cy="60550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37AC4B1-0D7E-9891-3F73-AE8008119548}"/>
              </a:ext>
            </a:extLst>
          </p:cNvPr>
          <p:cNvSpPr txBox="1"/>
          <p:nvPr/>
        </p:nvSpPr>
        <p:spPr>
          <a:xfrm>
            <a:off x="3238871" y="2507770"/>
            <a:ext cx="83145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flussensor.wasserstand;stelle</a:t>
            </a:r>
            <a:r>
              <a:rPr lang="de-DE" sz="2400" dirty="0">
                <a:latin typeface="Cambria" panose="02040503050406030204" pitchFamily="18" charset="0"/>
                <a:ea typeface="Cambria" panose="02040503050406030204" pitchFamily="18" charset="0"/>
              </a:rPr>
              <a:t>=„</a:t>
            </a:r>
            <a:r>
              <a:rPr lang="de-DE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rosenheim</a:t>
            </a:r>
            <a:r>
              <a:rPr lang="de-DE" sz="2400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de-DE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de-DE" sz="2400" dirty="0">
                <a:latin typeface="Cambria" panose="02040503050406030204" pitchFamily="18" charset="0"/>
                <a:ea typeface="Cambria" panose="02040503050406030204" pitchFamily="18" charset="0"/>
              </a:rPr>
              <a:t>65</a:t>
            </a:r>
            <a:r>
              <a:rPr lang="de-DE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de-DE" sz="2400" dirty="0">
                <a:latin typeface="Cambria" panose="02040503050406030204" pitchFamily="18" charset="0"/>
                <a:ea typeface="Cambria" panose="02040503050406030204" pitchFamily="18" charset="0"/>
              </a:rPr>
              <a:t>1655837732</a:t>
            </a:r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47CFF5-E4ED-B619-6231-FFC44FB7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70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212A0-B2D4-2AD7-7E3A-0C4EA547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Graphite</a:t>
            </a:r>
            <a:br>
              <a:rPr lang="de-DE" dirty="0"/>
            </a:br>
            <a:r>
              <a:rPr lang="de-DE" i="1" dirty="0"/>
              <a:t>Abfragen von Daten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2BAB4E-6BE2-125D-E9C9-4E057D21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A55EFA-61DF-42DC-1FC0-DF9F2D88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18977B1-EF89-E25B-8CAE-CB50343E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1" y="1620000"/>
            <a:ext cx="8529872" cy="23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06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212A0-B2D4-2AD7-7E3A-0C4EA547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TimescaleDB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EDB9F-6098-2427-B073-25305A48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2017 (Beta) /</a:t>
            </a:r>
            <a:br>
              <a:rPr lang="de-DE" dirty="0"/>
            </a:br>
            <a:r>
              <a:rPr lang="de-DE" dirty="0"/>
              <a:t>2018 (1.0.0) am Markt</a:t>
            </a:r>
          </a:p>
          <a:p>
            <a:endParaRPr lang="de-DE" dirty="0"/>
          </a:p>
          <a:p>
            <a:r>
              <a:rPr lang="de-DE" dirty="0"/>
              <a:t>Entwickelt durch </a:t>
            </a:r>
            <a:r>
              <a:rPr lang="de-DE" dirty="0" err="1"/>
              <a:t>Timescale</a:t>
            </a:r>
            <a:endParaRPr lang="de-DE" dirty="0"/>
          </a:p>
          <a:p>
            <a:endParaRPr lang="de-DE" dirty="0"/>
          </a:p>
          <a:p>
            <a:r>
              <a:rPr lang="de-DE" dirty="0"/>
              <a:t>Basiert auf PostgreSQL</a:t>
            </a:r>
          </a:p>
          <a:p>
            <a:endParaRPr lang="de-DE" dirty="0"/>
          </a:p>
          <a:p>
            <a:r>
              <a:rPr lang="de-DE" dirty="0"/>
              <a:t>3 Varianten</a:t>
            </a:r>
          </a:p>
          <a:p>
            <a:pPr lvl="1"/>
            <a:r>
              <a:rPr lang="de-DE" dirty="0"/>
              <a:t>Open-Source</a:t>
            </a:r>
          </a:p>
          <a:p>
            <a:pPr lvl="1"/>
            <a:r>
              <a:rPr lang="de-DE" dirty="0" err="1"/>
              <a:t>Managed</a:t>
            </a:r>
            <a:endParaRPr lang="de-DE" dirty="0"/>
          </a:p>
          <a:p>
            <a:pPr lvl="1"/>
            <a:r>
              <a:rPr lang="de-DE" dirty="0"/>
              <a:t>Cloud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CBB19A-5258-F79B-E2EB-C935D7554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90" y="351768"/>
            <a:ext cx="3238666" cy="85094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0B313A5-B21E-FDA9-51E6-848134763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418000"/>
            <a:ext cx="1440000" cy="14400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A1A4E0-150B-B1D0-FCBD-B6164494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80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7F17B-5F27-9CD6-D44D-8BB04A9E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TimescaleDB</a:t>
            </a:r>
            <a:br>
              <a:rPr lang="de-DE" dirty="0"/>
            </a:br>
            <a:r>
              <a:rPr lang="de-DE" i="1" dirty="0"/>
              <a:t>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55E99-834C-0DC5-4304-EF17EFA0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DD2DB3-A622-E383-B8E1-F769009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pic>
        <p:nvPicPr>
          <p:cNvPr id="7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7DDBCD3-6F10-E6EF-A306-5B5F8E9C1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40" y="417903"/>
            <a:ext cx="7461468" cy="56570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99537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B07A6-F0F2-95E7-DE31-AC0D1439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TimescaleDB</a:t>
            </a:r>
            <a:br>
              <a:rPr lang="de-DE" dirty="0"/>
            </a:br>
            <a:r>
              <a:rPr lang="de-DE" i="1" dirty="0"/>
              <a:t>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9EB28-4531-3B91-DBA7-594BB4F7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FCEB9-9679-02CF-FD8D-99564868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pic>
        <p:nvPicPr>
          <p:cNvPr id="5" name="Inhaltsplatzhalter 6">
            <a:extLst>
              <a:ext uri="{FF2B5EF4-FFF2-40B4-BE49-F238E27FC236}">
                <a16:creationId xmlns:a16="http://schemas.microsoft.com/office/drawing/2014/main" id="{F003EA27-0D63-3379-3915-718E79B7C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03321"/>
            <a:ext cx="7180943" cy="60862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7574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F21A2-23A6-E984-6346-8374782F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TimescaleDB</a:t>
            </a:r>
            <a:br>
              <a:rPr lang="de-DE" dirty="0"/>
            </a:br>
            <a:r>
              <a:rPr lang="de-DE" i="1" dirty="0"/>
              <a:t>Erstellen einer </a:t>
            </a:r>
            <a:r>
              <a:rPr lang="de-DE" i="1" dirty="0" err="1"/>
              <a:t>Hypertable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0BB18-1491-689C-92A3-AAB88E02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2CD246-6B8D-B907-A785-B5501C46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1" y="1309983"/>
            <a:ext cx="5900057" cy="28885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6D94346-64BD-5217-1B9A-B9B3DE8D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71" y="4489046"/>
            <a:ext cx="6442529" cy="543194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D2AE4-6AE3-9F7F-8B4F-EEC65279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702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595A3-346F-72A1-B2BE-302BA9AD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TimescaleDB</a:t>
            </a:r>
            <a:br>
              <a:rPr lang="de-DE" dirty="0"/>
            </a:br>
            <a:r>
              <a:rPr lang="de-DE" i="1" dirty="0"/>
              <a:t>Schreiben von Daten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398525-DBE6-C70E-335F-21E22E5A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924020-BEF0-2742-6E0B-6E8DE4EE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35" y="1666467"/>
            <a:ext cx="8578850" cy="126451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A899D1-DC99-B962-FB7E-E5DB4585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43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1683-0E28-9820-8B8C-63E58086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TimescaleDB</a:t>
            </a:r>
            <a:br>
              <a:rPr lang="de-DE" dirty="0"/>
            </a:br>
            <a:r>
              <a:rPr lang="de-DE" i="1" dirty="0"/>
              <a:t>Abfragen von 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8021D-8C86-A364-9DA6-83E9F292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23DA6A-D971-99FA-5EAB-811F7DA61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1" y="2631706"/>
            <a:ext cx="8526600" cy="2013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A3EAF8-4D63-C201-11E3-06B2C9BEF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00" y="1666800"/>
            <a:ext cx="8526600" cy="49556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0F9D32-DE9C-5FF0-706B-02473CF0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907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66902-7C2A-0D51-DCD2-DE4CB78C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4BDDD-C4A8-809C-9772-C10BBE12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27D6D78-F48E-B367-646C-0A7F2EA46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8" y="944693"/>
            <a:ext cx="5031377" cy="186580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9CBA29-87FE-C331-6FDC-ADC51AA1F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93" y="3882701"/>
            <a:ext cx="3238666" cy="8509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D5D6C2-408E-A2EA-366C-EFC8DEF08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45" y="4019270"/>
            <a:ext cx="2733675" cy="714375"/>
          </a:xfrm>
          <a:prstGeom prst="rect">
            <a:avLst/>
          </a:prstGeom>
        </p:spPr>
      </p:pic>
      <p:pic>
        <p:nvPicPr>
          <p:cNvPr id="9" name="Grafik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0B53C7C-39BB-61CB-3A6C-029D917A6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219" y="1531002"/>
            <a:ext cx="3627125" cy="693184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9AB20B-480B-57F5-525E-CD6D7420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93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763B-8CCF-9765-7198-B12C8D21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67618-B9A7-43FC-E531-83A1A018D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Alexander Hauenstein</a:t>
            </a:r>
          </a:p>
          <a:p>
            <a:r>
              <a:rPr lang="de-DE" dirty="0"/>
              <a:t>Ursprünglich aus dem Stuttgarter Raum,</a:t>
            </a:r>
            <a:br>
              <a:rPr lang="de-DE" dirty="0"/>
            </a:br>
            <a:r>
              <a:rPr lang="de-DE" dirty="0"/>
              <a:t>seit 2016 in Rosenheim</a:t>
            </a:r>
            <a:br>
              <a:rPr lang="de-DE" dirty="0"/>
            </a:br>
            <a:endParaRPr lang="de-DE" dirty="0"/>
          </a:p>
          <a:p>
            <a:r>
              <a:rPr lang="de-DE" dirty="0"/>
              <a:t>Seit 2018 bei der </a:t>
            </a:r>
            <a:r>
              <a:rPr lang="de-DE" dirty="0" err="1"/>
              <a:t>innFactory</a:t>
            </a:r>
            <a:endParaRPr lang="de-DE" dirty="0"/>
          </a:p>
          <a:p>
            <a:r>
              <a:rPr lang="de-DE" dirty="0"/>
              <a:t>Zunächst im Frontend / Mobile</a:t>
            </a:r>
            <a:br>
              <a:rPr lang="de-DE" dirty="0"/>
            </a:br>
            <a:r>
              <a:rPr lang="de-DE" dirty="0"/>
              <a:t>mit </a:t>
            </a:r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Typescript</a:t>
            </a:r>
            <a:r>
              <a:rPr lang="de-DE" dirty="0"/>
              <a:t>, Flutter</a:t>
            </a:r>
          </a:p>
          <a:p>
            <a:r>
              <a:rPr lang="de-DE" dirty="0"/>
              <a:t>Später im Backend:</a:t>
            </a:r>
            <a:br>
              <a:rPr lang="de-DE" dirty="0"/>
            </a:br>
            <a:r>
              <a:rPr lang="de-DE" dirty="0"/>
              <a:t>mit Scala, </a:t>
            </a:r>
            <a:r>
              <a:rPr lang="de-DE" dirty="0" err="1"/>
              <a:t>Akka</a:t>
            </a:r>
            <a:r>
              <a:rPr lang="de-DE" dirty="0"/>
              <a:t>, Play2, Node.js (</a:t>
            </a:r>
            <a:r>
              <a:rPr lang="de-DE" dirty="0" err="1"/>
              <a:t>Typescript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2019 Abschluss B.Sc. Software-Engineering</a:t>
            </a:r>
          </a:p>
          <a:p>
            <a:r>
              <a:rPr lang="de-DE" dirty="0"/>
              <a:t>2022 Abschluss </a:t>
            </a:r>
            <a:r>
              <a:rPr lang="de-DE" dirty="0" err="1"/>
              <a:t>M.Sc</a:t>
            </a:r>
            <a:r>
              <a:rPr lang="de-DE" dirty="0"/>
              <a:t>. Software-Engineering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A4FFDA-FD52-4951-4430-D8B3679E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347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1683-0E28-9820-8B8C-63E58086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GIOTDB?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8021D-8C86-A364-9DA6-83E9F292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Schematisierung von Zeitreihen zur Laufzeit</a:t>
            </a:r>
          </a:p>
          <a:p>
            <a:pPr lvl="1"/>
            <a:r>
              <a:rPr lang="de-DE" dirty="0"/>
              <a:t>Beliebige Metadaten</a:t>
            </a:r>
          </a:p>
          <a:p>
            <a:pPr lvl="1"/>
            <a:r>
              <a:rPr lang="de-DE" dirty="0"/>
              <a:t>Beliebige Messdaten</a:t>
            </a:r>
          </a:p>
          <a:p>
            <a:pPr lvl="1"/>
            <a:r>
              <a:rPr lang="de-DE" dirty="0"/>
              <a:t>Ein Zeitstempel im UTC Format </a:t>
            </a:r>
            <a:br>
              <a:rPr lang="de-DE" dirty="0"/>
            </a:br>
            <a:r>
              <a:rPr lang="de-DE" dirty="0"/>
              <a:t>-&gt; mit Zeitzone</a:t>
            </a:r>
          </a:p>
          <a:p>
            <a:endParaRPr lang="de-DE" dirty="0"/>
          </a:p>
          <a:p>
            <a:r>
              <a:rPr lang="de-DE" dirty="0"/>
              <a:t>Versionierung der Zeitreihenschemata</a:t>
            </a:r>
          </a:p>
          <a:p>
            <a:pPr lvl="1"/>
            <a:r>
              <a:rPr lang="de-DE" dirty="0"/>
              <a:t>z.B. für erweiterte Sensoren</a:t>
            </a:r>
          </a:p>
          <a:p>
            <a:endParaRPr lang="de-DE" dirty="0"/>
          </a:p>
          <a:p>
            <a:r>
              <a:rPr lang="de-DE" dirty="0"/>
              <a:t>Automatische Migration der Zeitreihendatenbank</a:t>
            </a:r>
          </a:p>
          <a:p>
            <a:pPr lvl="1"/>
            <a:r>
              <a:rPr lang="de-DE" dirty="0"/>
              <a:t>Wissen über die Zeitreihen steckt im Schema,</a:t>
            </a:r>
            <a:br>
              <a:rPr lang="de-DE" dirty="0"/>
            </a:br>
            <a:r>
              <a:rPr lang="de-DE" dirty="0"/>
              <a:t>nicht im Code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4976E6-AA68-083A-57E7-C899BC7F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69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1683-0E28-9820-8B8C-63E58086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GIOTDB</a:t>
            </a:r>
            <a:br>
              <a:rPr lang="de-DE" dirty="0"/>
            </a:br>
            <a:r>
              <a:rPr lang="de-DE" i="1" dirty="0"/>
              <a:t>Schema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8021D-8C86-A364-9DA6-83E9F292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FDCE7D-F216-4B17-29C7-98A01BC6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FFED20-DFE4-6BB5-E431-F00DC63862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24" y="136519"/>
            <a:ext cx="5200756" cy="62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9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76C13-7E52-8655-3B88-E0C63FE2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GIOTDB</a:t>
            </a:r>
            <a:br>
              <a:rPr lang="de-DE" dirty="0"/>
            </a:br>
            <a:r>
              <a:rPr lang="de-DE" i="1" dirty="0"/>
              <a:t>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59114-9E92-8210-EF0C-3C97C4B2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7FE9AC-EFEB-F1AD-5698-C4930F8C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54" y="628965"/>
            <a:ext cx="7464434" cy="5234939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CD1B6-B02A-A1D4-8E15-05A263E4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63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AB433-8F94-7A86-2FBC-3764E816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GIOTDB</a:t>
            </a:r>
            <a:br>
              <a:rPr lang="de-DE" dirty="0"/>
            </a:br>
            <a:r>
              <a:rPr lang="de-DE" i="1" dirty="0"/>
              <a:t>Daten-</a:t>
            </a:r>
            <a:br>
              <a:rPr lang="de-DE" i="1" dirty="0"/>
            </a:br>
            <a:r>
              <a:rPr lang="de-DE" i="1" dirty="0" err="1"/>
              <a:t>management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5BF14-61C6-1DAD-B500-7A798B25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Schreiben der Daten</a:t>
            </a:r>
          </a:p>
          <a:p>
            <a:r>
              <a:rPr lang="de-DE" dirty="0"/>
              <a:t>REST-Schnittstelle</a:t>
            </a:r>
          </a:p>
          <a:p>
            <a:r>
              <a:rPr lang="de-DE" dirty="0"/>
              <a:t>Automatisch generierte Endpunkte je Schemaversion</a:t>
            </a:r>
            <a:br>
              <a:rPr lang="de-DE" dirty="0"/>
            </a:br>
            <a:r>
              <a:rPr lang="de-DE" dirty="0"/>
              <a:t>z.B. /</a:t>
            </a:r>
            <a:r>
              <a:rPr lang="de-DE" dirty="0" err="1"/>
              <a:t>schemas</a:t>
            </a:r>
            <a:r>
              <a:rPr lang="de-DE" dirty="0"/>
              <a:t>/</a:t>
            </a:r>
            <a:r>
              <a:rPr lang="de-DE" b="1" dirty="0" err="1"/>
              <a:t>flusssensor</a:t>
            </a:r>
            <a:r>
              <a:rPr lang="de-DE" dirty="0"/>
              <a:t>/</a:t>
            </a:r>
            <a:r>
              <a:rPr lang="de-DE" dirty="0" err="1"/>
              <a:t>versions</a:t>
            </a:r>
            <a:r>
              <a:rPr lang="de-DE" dirty="0"/>
              <a:t>/</a:t>
            </a:r>
            <a:r>
              <a:rPr lang="de-DE" b="1" dirty="0"/>
              <a:t>1</a:t>
            </a:r>
            <a:r>
              <a:rPr lang="de-DE" dirty="0"/>
              <a:t>/</a:t>
            </a:r>
            <a:r>
              <a:rPr lang="de-DE" dirty="0" err="1"/>
              <a:t>timeseries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Abfragen</a:t>
            </a:r>
          </a:p>
          <a:p>
            <a:r>
              <a:rPr lang="de-DE" dirty="0"/>
              <a:t>Über SQL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37641E-3226-A67C-F281-21389706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82" y="2286033"/>
            <a:ext cx="5005387" cy="192080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AB1BCC-3030-C08E-501E-5B73BF1B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225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67261-E5EB-DD58-D74F-12CB74D4C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Das IoT Whitepaper</a:t>
            </a:r>
            <a:br>
              <a:rPr lang="de-DE" dirty="0"/>
            </a:br>
            <a:r>
              <a:rPr lang="de-DE" dirty="0"/>
              <a:t>der </a:t>
            </a:r>
            <a:r>
              <a:rPr lang="de-DE" dirty="0" err="1"/>
              <a:t>innFactory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155B8F-0E87-C855-7401-FABB969D8B30}"/>
              </a:ext>
            </a:extLst>
          </p:cNvPr>
          <p:cNvSpPr txBox="1"/>
          <p:nvPr/>
        </p:nvSpPr>
        <p:spPr>
          <a:xfrm>
            <a:off x="2706695" y="2444751"/>
            <a:ext cx="7011995" cy="4229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CFCBFC6-DACB-74A4-FEDD-52F60C83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0" y="2436073"/>
            <a:ext cx="393192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18422-AE28-0A57-EB4C-911BC04C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</a:t>
            </a:r>
            <a:r>
              <a:rPr lang="de-DE" dirty="0"/>
              <a:t>nternet</a:t>
            </a:r>
            <a:br>
              <a:rPr lang="de-DE" dirty="0"/>
            </a:br>
            <a:r>
              <a:rPr lang="de-DE" b="1" dirty="0" err="1"/>
              <a:t>o</a:t>
            </a:r>
            <a:r>
              <a:rPr lang="de-DE" dirty="0" err="1"/>
              <a:t>f</a:t>
            </a:r>
            <a:br>
              <a:rPr lang="de-DE" dirty="0"/>
            </a:br>
            <a:r>
              <a:rPr lang="de-DE" b="1" dirty="0"/>
              <a:t>T</a:t>
            </a:r>
            <a:r>
              <a:rPr lang="de-DE" dirty="0"/>
              <a:t>hings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E4C58-5955-C4D7-1A35-E434B737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Zusammenspiel von </a:t>
            </a:r>
            <a:br>
              <a:rPr lang="de-DE" dirty="0"/>
            </a:br>
            <a:r>
              <a:rPr lang="de-DE" dirty="0"/>
              <a:t>technischen Geräten in einem Ökosystem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16640-2D3C-FB03-27FA-EFDD8A58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888581B-4C24-905E-A2FE-130C1D770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13" y="1029759"/>
            <a:ext cx="7197721" cy="47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8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84EDF-FA91-697A-A200-A53D8315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Zeitreihen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5A2C5-8928-CF67-3220-6194066E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EB1662-4D0C-B155-F1BD-88F527D4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63" y="1033578"/>
            <a:ext cx="8942910" cy="479084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770CE-8B2B-4059-9CE2-FBB4B899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16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84EDF-FA91-697A-A200-A53D8315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Zeitreihen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5A2C5-8928-CF67-3220-6194066E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AE8895-0E74-FF90-E692-064C3336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97" y="1783738"/>
            <a:ext cx="8918576" cy="329052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448ECD-19B1-FD74-0649-DB6B2785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1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9309C-8D63-6157-F3EE-BE58A016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Zeitreihen</a:t>
            </a:r>
            <a:br>
              <a:rPr lang="de-DE" dirty="0"/>
            </a:br>
            <a:r>
              <a:rPr lang="de-DE" i="1"/>
              <a:t>IoT Sensordaten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5E74E-FAC8-E0F2-3BE2-3C4CF403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Flussüberwachung </a:t>
            </a:r>
            <a:br>
              <a:rPr lang="de-DE" dirty="0"/>
            </a:br>
            <a:r>
              <a:rPr lang="de-DE" dirty="0"/>
              <a:t>des Hochwassernachrichtendienst Bayern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9980BD-87A9-1F2C-9C31-C88207CC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655DC8-F1F6-9124-EA5B-7AA485EB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017" y="1052590"/>
            <a:ext cx="7250707" cy="5303758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6528C4A-33E1-7332-7C29-B9C0CCD58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669" y="5297669"/>
            <a:ext cx="1560331" cy="156033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4858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84EDF-FA91-697A-A200-A53D8315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machen Zeitreihen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5A2C5-8928-CF67-3220-6194066E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Zeitbezug, z.B. über UTC</a:t>
            </a:r>
            <a:br>
              <a:rPr lang="de-DE" dirty="0"/>
            </a:br>
            <a:endParaRPr lang="de-DE" dirty="0"/>
          </a:p>
          <a:p>
            <a:r>
              <a:rPr lang="de-DE" dirty="0"/>
              <a:t>Messdaten</a:t>
            </a:r>
          </a:p>
          <a:p>
            <a:pPr lvl="1"/>
            <a:r>
              <a:rPr lang="de-DE" dirty="0"/>
              <a:t>Ändern sich potentiell mit jeder Messung</a:t>
            </a:r>
          </a:p>
          <a:p>
            <a:pPr lvl="1"/>
            <a:r>
              <a:rPr lang="de-DE" dirty="0"/>
              <a:t>Ein oder mehrere Messwerte je Zeitreihe?</a:t>
            </a:r>
          </a:p>
          <a:p>
            <a:pPr lvl="1"/>
            <a:endParaRPr lang="de-DE" dirty="0"/>
          </a:p>
          <a:p>
            <a:r>
              <a:rPr lang="de-DE" dirty="0"/>
              <a:t>Metadaten</a:t>
            </a:r>
          </a:p>
          <a:p>
            <a:pPr lvl="1"/>
            <a:r>
              <a:rPr lang="de-DE" dirty="0"/>
              <a:t>Ändern sich selten</a:t>
            </a:r>
          </a:p>
          <a:p>
            <a:pPr lvl="1"/>
            <a:r>
              <a:rPr lang="de-DE" dirty="0"/>
              <a:t>Beschreiben eine Zeitreihe</a:t>
            </a:r>
          </a:p>
          <a:p>
            <a:pPr lvl="1"/>
            <a:r>
              <a:rPr lang="de-DE" dirty="0"/>
              <a:t>Was wird gemessen?</a:t>
            </a:r>
            <a:br>
              <a:rPr lang="de-DE" dirty="0"/>
            </a:br>
            <a:r>
              <a:rPr lang="de-DE" dirty="0"/>
              <a:t>z.B. Wasserstand, Auslastung, Preis</a:t>
            </a:r>
          </a:p>
          <a:p>
            <a:pPr lvl="1"/>
            <a:r>
              <a:rPr lang="de-DE" dirty="0"/>
              <a:t>Wo wird gemessen? </a:t>
            </a:r>
            <a:br>
              <a:rPr lang="de-DE" dirty="0"/>
            </a:br>
            <a:r>
              <a:rPr lang="de-DE" dirty="0"/>
              <a:t>z.B. Messstelle (Rosenheim / Mangfall), </a:t>
            </a:r>
            <a:br>
              <a:rPr lang="de-DE" dirty="0"/>
            </a:br>
            <a:r>
              <a:rPr lang="de-DE" dirty="0"/>
              <a:t>Gerätekennung (CPU), </a:t>
            </a:r>
            <a:br>
              <a:rPr lang="de-DE" dirty="0"/>
            </a:br>
            <a:r>
              <a:rPr lang="de-DE" dirty="0"/>
              <a:t>Unternehmensname (</a:t>
            </a:r>
            <a:r>
              <a:rPr lang="de-DE" dirty="0" err="1"/>
              <a:t>Gamestop</a:t>
            </a:r>
            <a:r>
              <a:rPr lang="de-DE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019E53-2F4D-ECA2-50F4-D94AF54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7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EC1BA-AB6A-45E8-432E-8BB1D8A2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</a:t>
            </a:r>
            <a:br>
              <a:rPr lang="de-DE" dirty="0"/>
            </a:br>
            <a:r>
              <a:rPr lang="de-DE" dirty="0"/>
              <a:t>Zeitreihen-</a:t>
            </a:r>
            <a:br>
              <a:rPr lang="de-DE" dirty="0"/>
            </a:br>
            <a:r>
              <a:rPr lang="de-DE" dirty="0"/>
              <a:t>daten-</a:t>
            </a:r>
            <a:br>
              <a:rPr lang="de-DE" dirty="0"/>
            </a:br>
            <a:r>
              <a:rPr lang="de-DE" dirty="0" err="1"/>
              <a:t>banken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9412EB-1E0C-FAA3-61DF-16C24AE4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Datenmenge</a:t>
            </a:r>
          </a:p>
          <a:p>
            <a:pPr lvl="1"/>
            <a:r>
              <a:rPr lang="de-DE" dirty="0"/>
              <a:t>Wie viele Zeitreihenerzeuger?</a:t>
            </a:r>
          </a:p>
          <a:p>
            <a:pPr lvl="1"/>
            <a:r>
              <a:rPr lang="de-DE" dirty="0"/>
              <a:t>Wie oft wird geschrieben?</a:t>
            </a:r>
          </a:p>
          <a:p>
            <a:pPr lvl="1"/>
            <a:r>
              <a:rPr lang="de-DE" dirty="0"/>
              <a:t>Schreiben alle zur selben Zeit?</a:t>
            </a:r>
            <a:br>
              <a:rPr lang="de-DE" dirty="0"/>
            </a:br>
            <a:endParaRPr lang="de-DE" dirty="0"/>
          </a:p>
          <a:p>
            <a:r>
              <a:rPr lang="de-DE" dirty="0"/>
              <a:t>Zeitbezug der Daten</a:t>
            </a:r>
          </a:p>
          <a:p>
            <a:pPr lvl="1"/>
            <a:r>
              <a:rPr lang="de-DE" dirty="0"/>
              <a:t>Partitionierung nach Zeit?</a:t>
            </a:r>
          </a:p>
          <a:p>
            <a:pPr lvl="1"/>
            <a:r>
              <a:rPr lang="de-DE" dirty="0"/>
              <a:t>Abfragen über Zeiträume mittels Aggregation?</a:t>
            </a:r>
          </a:p>
          <a:p>
            <a:endParaRPr lang="de-DE" dirty="0"/>
          </a:p>
          <a:p>
            <a:r>
              <a:rPr lang="de-DE" dirty="0"/>
              <a:t>Fokus auf Lesen und Schreiben</a:t>
            </a:r>
          </a:p>
          <a:p>
            <a:pPr lvl="1"/>
            <a:r>
              <a:rPr lang="de-DE" dirty="0"/>
              <a:t>Müssen geschriebene Daten überhaupt änderbar sein?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ADB8E6-0D35-26D7-A90E-01C89898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Hauenstein - Datenmanagement im Zeitalter von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36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1549</Words>
  <Application>Microsoft Macintosh PowerPoint</Application>
  <PresentationFormat>Widescreen</PresentationFormat>
  <Paragraphs>386</Paragraphs>
  <Slides>34</Slides>
  <Notes>24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</vt:lpstr>
      <vt:lpstr>Office</vt:lpstr>
      <vt:lpstr>Datenmanagement im Zeitalter von IoT</vt:lpstr>
      <vt:lpstr>Überblick</vt:lpstr>
      <vt:lpstr>Vorstellung</vt:lpstr>
      <vt:lpstr>Internet of Things</vt:lpstr>
      <vt:lpstr>Zeitreihen</vt:lpstr>
      <vt:lpstr>Zeitreihen</vt:lpstr>
      <vt:lpstr>Zeitreihen IoT Sensordaten</vt:lpstr>
      <vt:lpstr>Was machen Zeitreihen aus?</vt:lpstr>
      <vt:lpstr>Warum Zeitreihen- daten- banken?</vt:lpstr>
      <vt:lpstr>Welche Zeitreihen- datenbanken gibt es?</vt:lpstr>
      <vt:lpstr>InfluxDB</vt:lpstr>
      <vt:lpstr>InfluxDB Architektur</vt:lpstr>
      <vt:lpstr>InfluxDB Schreiben von Daten</vt:lpstr>
      <vt:lpstr>InfluxDB Abfragen von Daten</vt:lpstr>
      <vt:lpstr>Prometheus</vt:lpstr>
      <vt:lpstr>Prometheus Architektur</vt:lpstr>
      <vt:lpstr>Prometheus Schreiben von Daten</vt:lpstr>
      <vt:lpstr>Prometheus Abfragen von Daten</vt:lpstr>
      <vt:lpstr>Graphite</vt:lpstr>
      <vt:lpstr>Graphite Architektur</vt:lpstr>
      <vt:lpstr>Graphite Schreiben von Daten</vt:lpstr>
      <vt:lpstr>Graphite Abfragen von Daten</vt:lpstr>
      <vt:lpstr>TimescaleDB</vt:lpstr>
      <vt:lpstr>TimescaleDB Architektur</vt:lpstr>
      <vt:lpstr>TimescaleDB Architektur</vt:lpstr>
      <vt:lpstr>TimescaleDB Erstellen einer Hypertable</vt:lpstr>
      <vt:lpstr>TimescaleDB Schreiben von Daten</vt:lpstr>
      <vt:lpstr>TimescaleDB Abfragen von Daten</vt:lpstr>
      <vt:lpstr>Vergleich</vt:lpstr>
      <vt:lpstr>Warum GIOTDB?</vt:lpstr>
      <vt:lpstr>GIOTDB Schema</vt:lpstr>
      <vt:lpstr>GIOTDB Architektur</vt:lpstr>
      <vt:lpstr>GIOTDB Daten- management</vt:lpstr>
      <vt:lpstr>Das IoT Whitepaper der innFactory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Hauenstein, Alexander</dc:creator>
  <cp:lastModifiedBy>Hauenstein, Alexander</cp:lastModifiedBy>
  <cp:revision>46</cp:revision>
  <dcterms:created xsi:type="dcterms:W3CDTF">2022-06-11T15:41:07Z</dcterms:created>
  <dcterms:modified xsi:type="dcterms:W3CDTF">2022-06-29T19:32:06Z</dcterms:modified>
</cp:coreProperties>
</file>