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TSB ENPRESA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Ander</a:t>
            </a:r>
            <a:r>
              <a:rPr lang="es-ES" dirty="0"/>
              <a:t> </a:t>
            </a:r>
            <a:r>
              <a:rPr lang="es-ES" dirty="0" err="1"/>
              <a:t>ibañez</a:t>
            </a:r>
            <a:r>
              <a:rPr lang="es-ES" dirty="0"/>
              <a:t> eta Lander chamorro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46" y="2073013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6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379" y="79805"/>
            <a:ext cx="5532328" cy="577921"/>
          </a:xfrm>
        </p:spPr>
        <p:txBody>
          <a:bodyPr/>
          <a:lstStyle/>
          <a:p>
            <a:r>
              <a:rPr lang="es-ES" dirty="0"/>
              <a:t>Python app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4379" y="657727"/>
            <a:ext cx="6830354" cy="5261810"/>
          </a:xfrm>
        </p:spPr>
        <p:txBody>
          <a:bodyPr/>
          <a:lstStyle/>
          <a:p>
            <a:r>
              <a:rPr lang="es-ES" dirty="0"/>
              <a:t> </a:t>
            </a:r>
            <a:r>
              <a:rPr lang="es-ES" dirty="0" err="1"/>
              <a:t>Lehenego</a:t>
            </a:r>
            <a:r>
              <a:rPr lang="es-ES" dirty="0"/>
              <a:t> </a:t>
            </a:r>
            <a:r>
              <a:rPr lang="es-ES" dirty="0" err="1"/>
              <a:t>dockerIreki</a:t>
            </a:r>
            <a:r>
              <a:rPr lang="es-ES" dirty="0"/>
              <a:t>() </a:t>
            </a:r>
            <a:r>
              <a:rPr lang="es-ES" dirty="0" err="1"/>
              <a:t>funtzioa</a:t>
            </a:r>
            <a:r>
              <a:rPr lang="es-ES" dirty="0"/>
              <a:t> dugu, </a:t>
            </a:r>
            <a:r>
              <a:rPr lang="es-ES" dirty="0" err="1"/>
              <a:t>docker</a:t>
            </a:r>
            <a:r>
              <a:rPr lang="es-ES" dirty="0"/>
              <a:t> desktop </a:t>
            </a:r>
            <a:r>
              <a:rPr lang="es-ES" dirty="0" err="1"/>
              <a:t>irekitzeko</a:t>
            </a:r>
            <a:r>
              <a:rPr lang="es-ES" dirty="0"/>
              <a:t> </a:t>
            </a:r>
            <a:r>
              <a:rPr lang="es-ES" dirty="0" err="1"/>
              <a:t>komandoa</a:t>
            </a:r>
            <a:r>
              <a:rPr lang="es-ES" dirty="0"/>
              <a:t>, </a:t>
            </a:r>
            <a:r>
              <a:rPr lang="es-ES" dirty="0" err="1"/>
              <a:t>honek</a:t>
            </a:r>
            <a:r>
              <a:rPr lang="es-ES" dirty="0"/>
              <a:t> </a:t>
            </a:r>
            <a:r>
              <a:rPr lang="es-ES" dirty="0" err="1"/>
              <a:t>prozesuekin</a:t>
            </a:r>
            <a:r>
              <a:rPr lang="es-ES" dirty="0"/>
              <a:t> </a:t>
            </a:r>
            <a:r>
              <a:rPr lang="es-ES" dirty="0" err="1"/>
              <a:t>exekutatzen</a:t>
            </a:r>
            <a:r>
              <a:rPr lang="es-ES" dirty="0"/>
              <a:t> du.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Ondoren</a:t>
            </a:r>
            <a:r>
              <a:rPr lang="es-ES" dirty="0"/>
              <a:t>, </a:t>
            </a:r>
            <a:r>
              <a:rPr lang="es-ES" dirty="0" err="1"/>
              <a:t>kliente</a:t>
            </a:r>
            <a:r>
              <a:rPr lang="es-ES" dirty="0"/>
              <a:t> bat </a:t>
            </a:r>
            <a:r>
              <a:rPr lang="es-ES" dirty="0" err="1"/>
              <a:t>sortu</a:t>
            </a:r>
            <a:r>
              <a:rPr lang="es-ES" dirty="0"/>
              <a:t> </a:t>
            </a:r>
            <a:r>
              <a:rPr lang="es-ES" dirty="0" err="1"/>
              <a:t>dockerrera</a:t>
            </a:r>
            <a:r>
              <a:rPr lang="es-ES" dirty="0"/>
              <a:t> </a:t>
            </a:r>
            <a:r>
              <a:rPr lang="es-ES" dirty="0" err="1"/>
              <a:t>sartzeko</a:t>
            </a:r>
            <a:r>
              <a:rPr lang="es-ES" dirty="0"/>
              <a:t>, </a:t>
            </a:r>
            <a:r>
              <a:rPr lang="es-ES" dirty="0" err="1"/>
              <a:t>kontenedore</a:t>
            </a:r>
            <a:r>
              <a:rPr lang="es-ES" dirty="0"/>
              <a:t> </a:t>
            </a:r>
            <a:r>
              <a:rPr lang="es-ES" dirty="0" err="1"/>
              <a:t>guztiak</a:t>
            </a:r>
            <a:r>
              <a:rPr lang="es-ES" dirty="0"/>
              <a:t> </a:t>
            </a:r>
            <a:r>
              <a:rPr lang="es-ES" dirty="0" err="1"/>
              <a:t>listatu</a:t>
            </a:r>
            <a:r>
              <a:rPr lang="es-ES" dirty="0"/>
              <a:t> eta </a:t>
            </a:r>
            <a:r>
              <a:rPr lang="es-ES" dirty="0" err="1"/>
              <a:t>bukle</a:t>
            </a:r>
            <a:r>
              <a:rPr lang="es-ES" dirty="0"/>
              <a:t> batekin </a:t>
            </a:r>
            <a:r>
              <a:rPr lang="es-ES" dirty="0" err="1"/>
              <a:t>berifikatu</a:t>
            </a:r>
            <a:r>
              <a:rPr lang="es-ES" dirty="0"/>
              <a:t> </a:t>
            </a:r>
            <a:r>
              <a:rPr lang="es-ES" dirty="0" err="1"/>
              <a:t>egiten</a:t>
            </a:r>
            <a:r>
              <a:rPr lang="es-ES" dirty="0"/>
              <a:t> du </a:t>
            </a:r>
            <a:r>
              <a:rPr lang="es-ES" dirty="0" err="1"/>
              <a:t>beraien</a:t>
            </a:r>
            <a:r>
              <a:rPr lang="es-ES" dirty="0"/>
              <a:t> estatua, </a:t>
            </a:r>
            <a:r>
              <a:rPr lang="es-ES" dirty="0" err="1"/>
              <a:t>db</a:t>
            </a:r>
            <a:r>
              <a:rPr lang="es-ES" dirty="0"/>
              <a:t> </a:t>
            </a:r>
            <a:r>
              <a:rPr lang="es-ES" dirty="0" err="1"/>
              <a:t>kontenedorea</a:t>
            </a:r>
            <a:r>
              <a:rPr lang="es-ES" dirty="0"/>
              <a:t> </a:t>
            </a:r>
            <a:r>
              <a:rPr lang="es-ES" dirty="0" err="1"/>
              <a:t>pizten</a:t>
            </a:r>
            <a:r>
              <a:rPr lang="es-ES" dirty="0"/>
              <a:t> du </a:t>
            </a:r>
            <a:r>
              <a:rPr lang="es-ES" dirty="0" err="1"/>
              <a:t>arazoak</a:t>
            </a:r>
            <a:r>
              <a:rPr lang="es-ES" dirty="0"/>
              <a:t> ez </a:t>
            </a:r>
            <a:r>
              <a:rPr lang="es-ES" dirty="0" err="1"/>
              <a:t>edukitzeko</a:t>
            </a:r>
            <a:r>
              <a:rPr lang="es-ES" dirty="0"/>
              <a:t> </a:t>
            </a:r>
            <a:r>
              <a:rPr lang="es-ES" dirty="0" err="1"/>
              <a:t>besteekin</a:t>
            </a:r>
            <a:r>
              <a:rPr lang="es-ES" dirty="0"/>
              <a:t>, </a:t>
            </a:r>
            <a:r>
              <a:rPr lang="es-ES" dirty="0" err="1"/>
              <a:t>ondoren</a:t>
            </a:r>
            <a:r>
              <a:rPr lang="es-ES" dirty="0"/>
              <a:t> </a:t>
            </a:r>
            <a:r>
              <a:rPr lang="es-ES" dirty="0" err="1"/>
              <a:t>bestiak</a:t>
            </a:r>
            <a:r>
              <a:rPr lang="es-ES" dirty="0"/>
              <a:t>.</a:t>
            </a:r>
          </a:p>
          <a:p>
            <a:r>
              <a:rPr lang="es-ES" dirty="0" err="1"/>
              <a:t>Bukatzeko</a:t>
            </a:r>
            <a:r>
              <a:rPr lang="es-ES" dirty="0"/>
              <a:t>, </a:t>
            </a:r>
            <a:r>
              <a:rPr lang="es-ES" dirty="0" err="1"/>
              <a:t>main-ean</a:t>
            </a:r>
            <a:r>
              <a:rPr lang="es-ES" dirty="0"/>
              <a:t> </a:t>
            </a:r>
            <a:r>
              <a:rPr lang="es-ES" dirty="0" err="1"/>
              <a:t>bi</a:t>
            </a:r>
            <a:r>
              <a:rPr lang="es-ES" dirty="0"/>
              <a:t> </a:t>
            </a:r>
            <a:r>
              <a:rPr lang="es-ES" dirty="0" err="1"/>
              <a:t>funtzioak</a:t>
            </a:r>
            <a:r>
              <a:rPr lang="es-ES" dirty="0"/>
              <a:t> </a:t>
            </a:r>
            <a:r>
              <a:rPr lang="es-ES" dirty="0" err="1"/>
              <a:t>deitu</a:t>
            </a:r>
            <a:r>
              <a:rPr lang="es-ES" dirty="0"/>
              <a:t> eta listo.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1" r="16021"/>
          <a:stretch>
            <a:fillRect/>
          </a:stretch>
        </p:blipFill>
        <p:spPr>
          <a:xfrm>
            <a:off x="8070209" y="1122542"/>
            <a:ext cx="2845351" cy="3866327"/>
          </a:xfrm>
        </p:spPr>
      </p:pic>
    </p:spTree>
    <p:extLst>
      <p:ext uri="{BB962C8B-B14F-4D97-AF65-F5344CB8AC3E}">
        <p14:creationId xmlns:p14="http://schemas.microsoft.com/office/powerpoint/2010/main" val="169677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886" y="144379"/>
            <a:ext cx="11763440" cy="5839326"/>
          </a:xfrm>
        </p:spPr>
        <p:txBody>
          <a:bodyPr/>
          <a:lstStyle/>
          <a:p>
            <a:r>
              <a:rPr lang="es-ES" dirty="0"/>
              <a:t>ENPRESA IDEIA </a:t>
            </a:r>
          </a:p>
          <a:p>
            <a:r>
              <a:rPr lang="es-ES" sz="1400" dirty="0"/>
              <a:t>Aplikazioak km0-ko janari guztia agertuko zaizu mapa batean, bertan ikusi dezakezu bere prezioa, nun dagoen, ZEINEK SALTZEN DUEN edota saltzen duen kantitatea, txat bat edukiko du saltzailearekin hizketan aritzeko.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863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0" y="1"/>
            <a:ext cx="11983453" cy="5935578"/>
          </a:xfrm>
        </p:spPr>
        <p:txBody>
          <a:bodyPr/>
          <a:lstStyle/>
          <a:p>
            <a:r>
              <a:rPr lang="es-ES" dirty="0"/>
              <a:t>FORMA JURDIKOA</a:t>
            </a:r>
          </a:p>
          <a:p>
            <a:r>
              <a:rPr lang="es-ES" dirty="0"/>
              <a:t>Sozietate Mugatua </a:t>
            </a:r>
            <a:r>
              <a:rPr lang="es-ES" dirty="0" err="1"/>
              <a:t>aukeratu</a:t>
            </a:r>
            <a:r>
              <a:rPr lang="es-ES" dirty="0"/>
              <a:t> dugu: </a:t>
            </a:r>
            <a:r>
              <a:rPr lang="es-ES" dirty="0" err="1"/>
              <a:t>Enpresaren</a:t>
            </a:r>
            <a:r>
              <a:rPr lang="es-ES" dirty="0"/>
              <a:t> </a:t>
            </a:r>
            <a:r>
              <a:rPr lang="es-ES" dirty="0" err="1"/>
              <a:t>kudeaketa</a:t>
            </a:r>
            <a:r>
              <a:rPr lang="es-ES" dirty="0"/>
              <a:t> </a:t>
            </a:r>
            <a:r>
              <a:rPr lang="es-ES" dirty="0" err="1"/>
              <a:t>errazteko</a:t>
            </a:r>
            <a:r>
              <a:rPr lang="es-ES" dirty="0"/>
              <a:t> </a:t>
            </a:r>
            <a:r>
              <a:rPr lang="es-ES" dirty="0" err="1"/>
              <a:t>aukera</a:t>
            </a:r>
            <a:r>
              <a:rPr lang="es-ES" dirty="0"/>
              <a:t> </a:t>
            </a:r>
            <a:r>
              <a:rPr lang="es-ES" dirty="0" err="1"/>
              <a:t>baliagarriak</a:t>
            </a:r>
            <a:r>
              <a:rPr lang="es-ES" dirty="0"/>
              <a:t> eta </a:t>
            </a:r>
            <a:r>
              <a:rPr lang="es-ES" dirty="0" err="1"/>
              <a:t>baldintza</a:t>
            </a:r>
            <a:r>
              <a:rPr lang="es-ES" dirty="0"/>
              <a:t> </a:t>
            </a:r>
            <a:r>
              <a:rPr lang="es-ES"/>
              <a:t>onak </a:t>
            </a:r>
            <a:r>
              <a:rPr lang="es-ES" dirty="0"/>
              <a:t>eskaintzen </a:t>
            </a:r>
            <a:r>
              <a:rPr lang="es-ES" dirty="0" err="1"/>
              <a:t>ditu</a:t>
            </a:r>
            <a:r>
              <a:rPr lang="es-ES" dirty="0"/>
              <a:t>.</a:t>
            </a:r>
          </a:p>
          <a:p>
            <a:r>
              <a:rPr lang="es-ES" dirty="0"/>
              <a:t>2 Bazkide eta 7 langile</a:t>
            </a:r>
          </a:p>
          <a:p>
            <a:r>
              <a:rPr lang="es-ES" dirty="0"/>
              <a:t>Kapital soziala: 100 </a:t>
            </a:r>
            <a:r>
              <a:rPr lang="es-ES" dirty="0" err="1"/>
              <a:t>mila</a:t>
            </a:r>
            <a:r>
              <a:rPr lang="es-ES" dirty="0"/>
              <a:t> euro</a:t>
            </a:r>
          </a:p>
          <a:p>
            <a:r>
              <a:rPr lang="es-ES" dirty="0"/>
              <a:t>Erantzukizuna: Mugatua</a:t>
            </a:r>
          </a:p>
          <a:p>
            <a:r>
              <a:rPr lang="es-ES" dirty="0"/>
              <a:t>Zergak: Sozietate gaineko zergak</a:t>
            </a:r>
          </a:p>
        </p:txBody>
      </p:sp>
    </p:spTree>
    <p:extLst>
      <p:ext uri="{BB962C8B-B14F-4D97-AF65-F5344CB8AC3E}">
        <p14:creationId xmlns:p14="http://schemas.microsoft.com/office/powerpoint/2010/main" val="21853535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21</TotalTime>
  <Words>140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TSB ENPRESA</vt:lpstr>
      <vt:lpstr>Python app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TSB ENPRESA</dc:title>
  <dc:creator>Lander Chamorro Jimenez</dc:creator>
  <cp:lastModifiedBy>Lander Chamorro Jimenez</cp:lastModifiedBy>
  <cp:revision>9</cp:revision>
  <dcterms:created xsi:type="dcterms:W3CDTF">2023-11-16T08:48:43Z</dcterms:created>
  <dcterms:modified xsi:type="dcterms:W3CDTF">2023-11-16T13:48:30Z</dcterms:modified>
</cp:coreProperties>
</file>