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C7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319F-1B8B-4E8A-BDA0-1E8965360707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B8C6-4BEB-4382-93FE-5F3DFD9EA2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161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319F-1B8B-4E8A-BDA0-1E8965360707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B8C6-4BEB-4382-93FE-5F3DFD9EA2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56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319F-1B8B-4E8A-BDA0-1E8965360707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B8C6-4BEB-4382-93FE-5F3DFD9EA2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618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319F-1B8B-4E8A-BDA0-1E8965360707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B8C6-4BEB-4382-93FE-5F3DFD9EA2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68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319F-1B8B-4E8A-BDA0-1E8965360707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B8C6-4BEB-4382-93FE-5F3DFD9EA2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445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319F-1B8B-4E8A-BDA0-1E8965360707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B8C6-4BEB-4382-93FE-5F3DFD9EA2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428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319F-1B8B-4E8A-BDA0-1E8965360707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B8C6-4BEB-4382-93FE-5F3DFD9EA2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50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319F-1B8B-4E8A-BDA0-1E8965360707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B8C6-4BEB-4382-93FE-5F3DFD9EA2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780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319F-1B8B-4E8A-BDA0-1E8965360707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B8C6-4BEB-4382-93FE-5F3DFD9EA2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306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319F-1B8B-4E8A-BDA0-1E8965360707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B8C6-4BEB-4382-93FE-5F3DFD9EA2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872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319F-1B8B-4E8A-BDA0-1E8965360707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B8C6-4BEB-4382-93FE-5F3DFD9EA2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831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2319F-1B8B-4E8A-BDA0-1E8965360707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8B8C6-4BEB-4382-93FE-5F3DFD9EA2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777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9533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29098"/>
            <a:ext cx="9144000" cy="1263152"/>
          </a:xfrm>
        </p:spPr>
        <p:txBody>
          <a:bodyPr>
            <a:normAutofit/>
          </a:bodyPr>
          <a:lstStyle/>
          <a:p>
            <a:r>
              <a:rPr lang="es-ES" sz="7200" dirty="0" smtClean="0">
                <a:latin typeface="Poppins Black" panose="00000A00000000000000" pitchFamily="2" charset="0"/>
                <a:cs typeface="Poppins Black" panose="00000A00000000000000" pitchFamily="2" charset="0"/>
              </a:rPr>
              <a:t>TSB ENPRESA</a:t>
            </a:r>
            <a:endParaRPr lang="es-ES" sz="7200" dirty="0"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ERRONKA 1 - Lander Chamorro eta Ander Ibañez</a:t>
            </a:r>
            <a:endParaRPr lang="es-ES" sz="2000" dirty="0">
              <a:solidFill>
                <a:schemeClr val="accent5">
                  <a:lumMod val="20000"/>
                  <a:lumOff val="8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76400" y="2029098"/>
            <a:ext cx="9144000" cy="1415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7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TSB ENPRESA</a:t>
            </a:r>
            <a:endParaRPr lang="es-ES" sz="7200" dirty="0">
              <a:solidFill>
                <a:schemeClr val="accent5">
                  <a:lumMod val="60000"/>
                  <a:lumOff val="40000"/>
                </a:schemeClr>
              </a:solidFill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0" r="7509"/>
          <a:stretch/>
        </p:blipFill>
        <p:spPr>
          <a:xfrm>
            <a:off x="1723062" y="3316059"/>
            <a:ext cx="8743405" cy="8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3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389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AURKIBIDEA</a:t>
            </a:r>
            <a:endParaRPr lang="es-ES" b="1" dirty="0">
              <a:solidFill>
                <a:schemeClr val="accent5">
                  <a:lumMod val="20000"/>
                  <a:lumOff val="8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38200" y="1690688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Awdaw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Aw</a:t>
            </a:r>
            <a:endParaRPr lang="es-ES" dirty="0" smtClean="0">
              <a:solidFill>
                <a:schemeClr val="accent5">
                  <a:lumMod val="20000"/>
                  <a:lumOff val="8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Daw</a:t>
            </a:r>
            <a:endParaRPr lang="es-ES" dirty="0" smtClean="0">
              <a:solidFill>
                <a:schemeClr val="accent5">
                  <a:lumMod val="20000"/>
                  <a:lumOff val="8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Aw</a:t>
            </a:r>
            <a:endParaRPr lang="es-ES" dirty="0" smtClean="0">
              <a:solidFill>
                <a:schemeClr val="accent5">
                  <a:lumMod val="20000"/>
                  <a:lumOff val="8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Daw</a:t>
            </a:r>
            <a:endParaRPr lang="es-ES" dirty="0" smtClean="0">
              <a:solidFill>
                <a:schemeClr val="accent5">
                  <a:lumMod val="20000"/>
                  <a:lumOff val="8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</a:t>
            </a:r>
            <a:endParaRPr lang="es-ES" dirty="0">
              <a:solidFill>
                <a:schemeClr val="accent5">
                  <a:lumMod val="20000"/>
                  <a:lumOff val="8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35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389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ENPRESA IDEIAK</a:t>
            </a:r>
            <a:endParaRPr lang="es-ES" b="1" dirty="0">
              <a:solidFill>
                <a:schemeClr val="accent5">
                  <a:lumMod val="20000"/>
                  <a:lumOff val="8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42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389"/>
          </a:xfrm>
        </p:spPr>
      </p:pic>
    </p:spTree>
    <p:extLst>
      <p:ext uri="{BB962C8B-B14F-4D97-AF65-F5344CB8AC3E}">
        <p14:creationId xmlns:p14="http://schemas.microsoft.com/office/powerpoint/2010/main" val="132465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389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AURKIBIDEA</a:t>
            </a:r>
            <a:endParaRPr lang="es-ES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87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389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AURKIBIDEA</a:t>
            </a:r>
            <a:endParaRPr lang="es-ES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67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25</Words>
  <Application>Microsoft Office PowerPoint</Application>
  <PresentationFormat>Panorámica</PresentationFormat>
  <Paragraphs>15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Poppins</vt:lpstr>
      <vt:lpstr>Poppins Black</vt:lpstr>
      <vt:lpstr>Tema de Office</vt:lpstr>
      <vt:lpstr>TSB ENPRESA</vt:lpstr>
      <vt:lpstr>AURKIBIDEA</vt:lpstr>
      <vt:lpstr>ENPRESA IDEIAK</vt:lpstr>
      <vt:lpstr>Presentación de PowerPoint</vt:lpstr>
      <vt:lpstr>AURKIBIDEA</vt:lpstr>
      <vt:lpstr>AURKIBIDEA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TSB ENPRESA</dc:title>
  <dc:creator>Ander Ibáñez Míguez</dc:creator>
  <cp:lastModifiedBy>Ander Ibáñez Míguez</cp:lastModifiedBy>
  <cp:revision>5</cp:revision>
  <dcterms:created xsi:type="dcterms:W3CDTF">2023-11-16T10:03:22Z</dcterms:created>
  <dcterms:modified xsi:type="dcterms:W3CDTF">2023-11-16T11:14:12Z</dcterms:modified>
</cp:coreProperties>
</file>