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61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5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8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8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5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2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8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06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3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7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53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29098"/>
            <a:ext cx="9144000" cy="1263152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Poppins Black" panose="00000A00000000000000" pitchFamily="2" charset="0"/>
                <a:cs typeface="Poppins Black" panose="00000A00000000000000" pitchFamily="2" charset="0"/>
              </a:rPr>
              <a:t>TSB ENPRESA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ERRONKA 1 - Lander Chamorro eta Ander Ibañez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76400" y="2029098"/>
            <a:ext cx="9144000" cy="1415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TSB ENPRESA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r="7509"/>
          <a:stretch/>
        </p:blipFill>
        <p:spPr>
          <a:xfrm>
            <a:off x="1723062" y="3341610"/>
            <a:ext cx="8743405" cy="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Awdaw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Daw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Daw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ENPRESA IDEIAK</a:t>
            </a:r>
          </a:p>
        </p:txBody>
      </p:sp>
    </p:spTree>
    <p:extLst>
      <p:ext uri="{BB962C8B-B14F-4D97-AF65-F5344CB8AC3E}">
        <p14:creationId xmlns:p14="http://schemas.microsoft.com/office/powerpoint/2010/main" val="7584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</p:spTree>
    <p:extLst>
      <p:ext uri="{BB962C8B-B14F-4D97-AF65-F5344CB8AC3E}">
        <p14:creationId xmlns:p14="http://schemas.microsoft.com/office/powerpoint/2010/main" val="132465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</a:p>
        </p:txBody>
      </p:sp>
    </p:spTree>
    <p:extLst>
      <p:ext uri="{BB962C8B-B14F-4D97-AF65-F5344CB8AC3E}">
        <p14:creationId xmlns:p14="http://schemas.microsoft.com/office/powerpoint/2010/main" val="28058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</a:p>
        </p:txBody>
      </p:sp>
    </p:spTree>
    <p:extLst>
      <p:ext uri="{BB962C8B-B14F-4D97-AF65-F5344CB8AC3E}">
        <p14:creationId xmlns:p14="http://schemas.microsoft.com/office/powerpoint/2010/main" val="3628673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Poppins Black</vt:lpstr>
      <vt:lpstr>Tema de Office</vt:lpstr>
      <vt:lpstr>TSB ENPRESA</vt:lpstr>
      <vt:lpstr>AURKIBIDEA</vt:lpstr>
      <vt:lpstr>ENPRESA IDEIAK</vt:lpstr>
      <vt:lpstr>Presentación de PowerPoint</vt:lpstr>
      <vt:lpstr>AURKIBIDEA</vt:lpstr>
      <vt:lpstr>AURKIBIDEA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TSB ENPRESA</dc:title>
  <dc:creator>Ander Ibáñez Míguez</dc:creator>
  <cp:lastModifiedBy>Ander Ibañez</cp:lastModifiedBy>
  <cp:revision>6</cp:revision>
  <dcterms:created xsi:type="dcterms:W3CDTF">2023-11-16T10:03:22Z</dcterms:created>
  <dcterms:modified xsi:type="dcterms:W3CDTF">2023-11-16T12:58:35Z</dcterms:modified>
</cp:coreProperties>
</file>