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F597F-8FA7-C16F-16DD-948B9F847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278CA-E2DB-C576-DBA1-92B0598F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15B59-E228-6245-3B3D-82C47EBE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9266E-039E-8237-FAE5-41363B4A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029DB-EB37-C296-258E-7D3CEDE5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8179D-D172-7F3B-A690-2E247D8A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48518-BDF9-786C-E166-753956BA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B16BA-C8B8-C5C7-47D1-B12656AE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E6FDC-2159-2E9C-DDF4-55EA6823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2DD0B-DE1D-3AAC-6CBE-59C9021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B81FB-18C2-30EA-8BDB-C7E6F44F3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F1B009-D128-4CC6-7FC3-D95AD63D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1A43C-09DD-A7BE-D739-7CBE335E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0BB1B-D0AE-A8D6-DD55-E7E5B9D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40303-87CC-CACD-E5DF-F858B28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2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5C4A-5BFD-C001-841B-09B0703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B4F28-094A-04F2-892D-1312A277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44253-9149-6A66-D320-74B40A6F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4071B-2C33-831F-E676-35A61976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2C91B-0B63-956C-036D-D16B4F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2B2CE-8C18-862D-6BA8-6593D24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A4E46-50D2-C61A-4271-6CB683EAF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13FA8-10DB-FC64-787E-B927D579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2B6E7-97FE-D2C1-BC65-8DEC7CC1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87C6-BEE6-61EA-445C-C79A1A0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6EC65-BA83-134E-8D48-A96E2B4C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3622C-7390-FDC6-DA22-C2786261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A88107-A95C-7E58-FE4E-95D31267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25967-57E0-C4A9-0F92-257BBF8C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2BEB8-7C09-D4C4-89C9-167B44B3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2FCA9-A52B-BA1F-C628-EFA0B506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889EE-3723-7048-3A3C-0184433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AE3F81-4325-DFEE-8301-0675295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7303F6-35BA-803A-3667-DD43E4D8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B55DA8-E84F-AAB8-D159-DA3A0A888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1EE792-B860-9EFA-BD13-1A1E20EC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27FDD3-A3E3-7FDA-A637-19AFB85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6D1C1D-F09D-E4C8-07F7-70542BC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A6C8B0-0873-539B-A733-06AE1A5E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5702-0DBE-9E6D-173E-66CB1354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A98326-26B1-2CC2-F9FB-97829EB6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A25633-76F1-7512-3D9E-1213E1CA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31CFD1-1CA5-FFD3-D180-85C78C94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85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F06587-F3AF-2BED-60CA-6C9FC46E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C1D100-33E1-C40F-D3C7-E33F18D9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557EA1-FE47-65E5-F899-244A2328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6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43E26-0B1F-9B9E-CEFF-771ACA2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0B548-D20B-9266-2DE6-906EED30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8B5BDD-23E9-1B41-95FB-D51C74E3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711EC6-C1AE-8E1D-4BB3-1DDCB24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07176A-97F0-FD6D-CBCD-8B6A1224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12F88-3ED2-DCED-392F-13B359C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9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4BA77-DE36-8752-914C-2AF87A8D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E16B3-4A8E-D6EE-8DD5-1A575A003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A38481-BAA8-B493-11B2-8A1D2A94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989DAC-0283-632D-BF37-3047169C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A4E16-F244-8808-7EA9-1BDC4E0C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2544E-1E97-C1BD-0BF6-90BE93E7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31FDE9-E457-73CC-D8DC-BBE182B3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4E35B-67CD-68AC-8E1D-7099CCBE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C7099-3DEA-669B-7FF8-357B545B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628B6-3E9F-45C0-A1E5-4EE9F644F3D6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A8D5A-D821-DA59-7851-B02F59B7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CAE94-79B2-39ED-900C-737FFBED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A562F-494D-404A-9018-ACF7E54F4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9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2C43ECC-7D21-2E69-58DD-FBFA9F61C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Imágenes de Fondo Blanco - Descarga gratuita en Freepik">
            <a:extLst>
              <a:ext uri="{FF2B5EF4-FFF2-40B4-BE49-F238E27FC236}">
                <a16:creationId xmlns:a16="http://schemas.microsoft.com/office/drawing/2014/main" id="{45A552F3-AAEF-5B90-83BA-DBA105FA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D20024F-F603-49FB-105C-F5324ED9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A7A850-162A-3D9D-4E8E-DB028098785B}"/>
              </a:ext>
            </a:extLst>
          </p:cNvPr>
          <p:cNvSpPr/>
          <p:nvPr/>
        </p:nvSpPr>
        <p:spPr>
          <a:xfrm>
            <a:off x="1524000" y="160020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50" dirty="0">
                <a:ln w="44450" cmpd="sng">
                  <a:solidFill>
                    <a:schemeClr val="tx1"/>
                  </a:solidFill>
                  <a:prstDash val="solid"/>
                </a:ln>
                <a:noFill/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ST ENPRESA</a:t>
            </a:r>
            <a:endParaRPr lang="es-ES" sz="6600" b="1" cap="none" spc="50" dirty="0">
              <a:ln w="44450" cmpd="sng">
                <a:solidFill>
                  <a:schemeClr val="tx1"/>
                </a:solidFill>
                <a:prstDash val="solid"/>
              </a:ln>
              <a:noFill/>
              <a:effectLst>
                <a:glow rad="38100">
                  <a:schemeClr val="tx1">
                    <a:alpha val="40000"/>
                  </a:schemeClr>
                </a:glo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38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Informatika Ikasleak 2</dc:creator>
  <cp:lastModifiedBy>Informatika Ikasleak 2</cp:lastModifiedBy>
  <cp:revision>2</cp:revision>
  <dcterms:created xsi:type="dcterms:W3CDTF">2024-02-07T12:16:58Z</dcterms:created>
  <dcterms:modified xsi:type="dcterms:W3CDTF">2024-02-08T07:28:39Z</dcterms:modified>
</cp:coreProperties>
</file>