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0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5E3-FE26-438E-890F-6D4155B91F6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6923-BA06-4E51-8282-D8D15AD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1"/>
            <a:ext cx="9144000" cy="18549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 PADA  APLIKASI ALTASHOP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6890"/>
            <a:ext cx="9144000" cy="237090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NAMA: ANDERI PUTRI MUNGKUR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KELAS: QE B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ASAL UNIV: UNIVERSITAS HKBP NOMMENSEN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JURUSAN: PENDIDIKAN BAHASA INGGRIS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8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PEMBUATAN MINI PROJECT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ALASAN YANG PERTAMA DIBUATNYA MINI PROJECT INI YAITU :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study independent (MSIB)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Merdeka Batch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Altera Academy Be a top search Quality Engineer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ALASAN YANG KEDUA YAITU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pengerjakan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team Altera Academy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ALASAN YANG KETIGA YAITU: Agar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QE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TOOLS-TOOLS YANG DIGUNAKAN DALAM PENGERJAAN MINI PROJECT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JDK 11 -&gt;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mengkomplikasikan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kode-kode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kode-kode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automation tool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pengejaan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mereferensi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library. 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mentrasmisikan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native code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 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(CMD)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</a:p>
          <a:p>
            <a:pPr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TOOLS-TOOLS YANG DIGUNAKAN DALAM PENGERJAAN MINI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Integrated development environment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android,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didesain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tools-tools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2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Testing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testing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tester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sebenernya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fault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7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PENAMPAKAN STRUKTUR FOLDER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32374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690689"/>
            <a:ext cx="337021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6" y="1690688"/>
            <a:ext cx="3474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6163491" cy="169880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806"/>
            <a:ext cx="10515600" cy="41391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AltaShop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RESRful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API, Web,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Mobile.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register, login,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/logout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AltaShop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story, Test case, Pre-condition, test steps, expected result,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berulang-ulang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susuai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7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079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Fitur-fitur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direspon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serenity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vailed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Android studio di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speak/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laptop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sanggup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mengistal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menggunaannya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mengerjakan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laptop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laptop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tiba-tiba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5811838"/>
          </a:xfrm>
        </p:spPr>
        <p:txBody>
          <a:bodyPr/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5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741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MINI PROJECT PENGUJIAN PADA  APLIKASI ALTASHOP </vt:lpstr>
      <vt:lpstr>LATAR BELAKANG PEMBUATAN MINI PROJECT </vt:lpstr>
      <vt:lpstr>TOOLS-TOOLS YANG DIGUNAKAN DALAM PENGERJAAN MINI PROJECT </vt:lpstr>
      <vt:lpstr>TOOLS-TOOLS YANG DIGUNAKAN DALAM PENGERJAAN MINI PROJECT </vt:lpstr>
      <vt:lpstr>Pengertian dari Automation Testing </vt:lpstr>
      <vt:lpstr>PENAMPAKAN STRUKTUR FOLDER</vt:lpstr>
      <vt:lpstr>Penjelasan dari slide sebelumnya </vt:lpstr>
      <vt:lpstr>Tantangan saya dalam pengujian fitur yaitu </vt:lpstr>
      <vt:lpstr>TERIMAKASIH..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WINDOWS 10</dc:creator>
  <cp:lastModifiedBy>WINDOWS 10</cp:lastModifiedBy>
  <cp:revision>23</cp:revision>
  <dcterms:created xsi:type="dcterms:W3CDTF">2022-11-06T13:49:41Z</dcterms:created>
  <dcterms:modified xsi:type="dcterms:W3CDTF">2022-11-07T12:18:32Z</dcterms:modified>
</cp:coreProperties>
</file>