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F9958B"/>
    <a:srgbClr val="B8C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0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0194-B428-4D68-B749-C4A17A9BBD1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5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4967" y="949569"/>
            <a:ext cx="7170540" cy="130126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PARAMETRIZACIÓN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1524" y="5073129"/>
            <a:ext cx="5436326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6" y="552443"/>
            <a:ext cx="3269570" cy="32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4967" y="949569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AHORRO CUOTA MENSUAL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8" y="5185424"/>
            <a:ext cx="3834062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AHORRO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462136"/>
            <a:ext cx="3834062" cy="36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8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4967" y="949569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INGRESO DE ASOCIADOS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012040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ASOCIADOS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2" y="573977"/>
            <a:ext cx="3953435" cy="39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CAMBIAR CLAVE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353544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29" y="817426"/>
            <a:ext cx="3808042" cy="38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CONSULTAR USUARIOS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119616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CONSULTAR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4" y="551686"/>
            <a:ext cx="3284530" cy="41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 FINANCIEROS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783848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4" y="781383"/>
            <a:ext cx="4922931" cy="3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6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REPORTES FINANCIEROS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119616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7" y="596389"/>
            <a:ext cx="3818916" cy="38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7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 DE CRÉDITO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353544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6" y="521352"/>
            <a:ext cx="3990755" cy="40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26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15</cp:revision>
  <dcterms:created xsi:type="dcterms:W3CDTF">2019-05-24T20:30:33Z</dcterms:created>
  <dcterms:modified xsi:type="dcterms:W3CDTF">2019-05-25T18:04:52Z</dcterms:modified>
</cp:coreProperties>
</file>