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58B"/>
    <a:srgbClr val="B8C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0194-B428-4D68-B749-C4A17A9BBD1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5C19-D213-49EE-8326-7D2C56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7925" y="949569"/>
            <a:ext cx="6147581" cy="1301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PARAMETRIZACIÓN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88427" y="4797083"/>
            <a:ext cx="3577467" cy="846822"/>
          </a:xfrm>
        </p:spPr>
        <p:txBody>
          <a:bodyPr>
            <a:normAutofit fontScale="92500"/>
          </a:bodyPr>
          <a:lstStyle/>
          <a:p>
            <a:pPr algn="ctr"/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54" y="1406456"/>
            <a:ext cx="2743513" cy="2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6</cp:revision>
  <dcterms:created xsi:type="dcterms:W3CDTF">2019-05-24T20:30:33Z</dcterms:created>
  <dcterms:modified xsi:type="dcterms:W3CDTF">2019-05-24T21:23:49Z</dcterms:modified>
</cp:coreProperties>
</file>