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F9958B"/>
    <a:srgbClr val="B8C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4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0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1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0194-B428-4D68-B749-C4A17A9BBD1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5C19-D213-49EE-8326-7D2C5692D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1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5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64967" y="949569"/>
            <a:ext cx="7170540" cy="130126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PARAMETRIZACIÓN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1524" y="5073129"/>
            <a:ext cx="5436326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6" y="552443"/>
            <a:ext cx="3269570" cy="32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64967" y="949569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AHORRO CUOTA MENSUAL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8" y="5185424"/>
            <a:ext cx="3834062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AHORRO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462136"/>
            <a:ext cx="3834062" cy="36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8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64967" y="949569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INGRESO DE ASOCIADOS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012040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ASOCIADOS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2" y="573977"/>
            <a:ext cx="3953435" cy="39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543" y="1433663"/>
            <a:ext cx="7170540" cy="16011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CAMBIAR CLAVE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353544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29" y="817426"/>
            <a:ext cx="3808042" cy="38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543" y="1433663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CONSULTAR USUARIOS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119616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CONSULTAR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4" y="551686"/>
            <a:ext cx="3284530" cy="41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7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543" y="1433663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 FINANCIEROS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783848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4" y="781383"/>
            <a:ext cx="4922931" cy="30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6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543" y="1433663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REPORTES FINANCIEROS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119616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REPORTES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7" y="596389"/>
            <a:ext cx="3818916" cy="38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7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543" y="1433663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SOLICITUD DE CRÉDITO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927" y="5185424"/>
            <a:ext cx="4353544" cy="846822"/>
          </a:xfrm>
        </p:spPr>
        <p:txBody>
          <a:bodyPr>
            <a:noAutofit/>
          </a:bodyPr>
          <a:lstStyle/>
          <a:p>
            <a:pPr algn="ctr"/>
            <a:r>
              <a:rPr lang="es-C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SOLICITUD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6" y="521352"/>
            <a:ext cx="3990755" cy="40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543" y="1433663"/>
            <a:ext cx="7170540" cy="1601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AMORTIZACIÓN DE CRÉDITO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4321" y="5168171"/>
            <a:ext cx="4353544" cy="846822"/>
          </a:xfrm>
        </p:spPr>
        <p:txBody>
          <a:bodyPr>
            <a:noAutofit/>
          </a:bodyPr>
          <a:lstStyle/>
          <a:p>
            <a:pPr algn="ctr"/>
            <a:r>
              <a:rPr lang="es-CO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AMORTIZACIÓN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1" y="866055"/>
            <a:ext cx="4095389" cy="306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30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Usuario de Windows</cp:lastModifiedBy>
  <cp:revision>18</cp:revision>
  <dcterms:created xsi:type="dcterms:W3CDTF">2019-05-24T20:30:33Z</dcterms:created>
  <dcterms:modified xsi:type="dcterms:W3CDTF">2020-04-15T22:31:28Z</dcterms:modified>
</cp:coreProperties>
</file>