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3" r:id="rId18"/>
    <p:sldId id="276" r:id="rId19"/>
    <p:sldId id="284" r:id="rId20"/>
    <p:sldId id="277" r:id="rId21"/>
    <p:sldId id="290" r:id="rId22"/>
    <p:sldId id="291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género determina el éxito por intervención de Spotify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/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ADAA0FD0-E298-4588-8AF0-D4F543A69C36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4631E1F2-B835-47D7-A2ED-274786657CC7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1F6F92B0-D9CF-4E5C-B6E9-F0EA28D9917D}" type="presOf" srcId="{0E0ADF52-3E57-410F-8832-048E1CB82C65}" destId="{ADAA0FD0-E298-4588-8AF0-D4F543A69C3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7E291303-C8CE-4507-83CD-CAD8B4BA7CD8}" type="presParOf" srcId="{CBF8D870-1D72-4740-B65A-1138F85616D1}" destId="{ADAA0FD0-E298-4588-8AF0-D4F543A69C36}" srcOrd="11" destOrd="0" presId="urn:microsoft.com/office/officeart/2008/layout/VerticalCurvedList"/>
    <dgm:cxn modelId="{FB6E1727-EA3E-4A31-882B-F83B9B9127FA}" type="presParOf" srcId="{CBF8D870-1D72-4740-B65A-1138F85616D1}" destId="{4631E1F2-B835-47D7-A2ED-274786657CC7}" srcOrd="12" destOrd="0" presId="urn:microsoft.com/office/officeart/2008/layout/VerticalCurvedList"/>
    <dgm:cxn modelId="{5C20DA7A-B063-4AEA-8573-53D04E73FBE5}" type="presParOf" srcId="{4631E1F2-B835-47D7-A2ED-274786657C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género no determina el éxito por intervención de Spotify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0EFA84E4-F379-4FB9-B8C3-1A33252BCD67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857F49F3-1D63-4263-961A-A529BE29E273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3BA98E68-F61C-4FD2-B260-2C3E4FF99E27}" type="presOf" srcId="{0E0ADF52-3E57-410F-8832-048E1CB82C65}" destId="{0EFA84E4-F379-4FB9-B8C3-1A33252BCD67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8D24C4E7-4A88-4CB6-B6CA-956FD517960A}" type="presParOf" srcId="{CBF8D870-1D72-4740-B65A-1138F85616D1}" destId="{0EFA84E4-F379-4FB9-B8C3-1A33252BCD67}" srcOrd="11" destOrd="0" presId="urn:microsoft.com/office/officeart/2008/layout/VerticalCurvedList"/>
    <dgm:cxn modelId="{3DB2EA54-954D-49D6-B0A3-A6E18C97B349}" type="presParOf" srcId="{CBF8D870-1D72-4740-B65A-1138F85616D1}" destId="{857F49F3-1D63-4263-961A-A529BE29E273}" srcOrd="12" destOrd="0" presId="urn:microsoft.com/office/officeart/2008/layout/VerticalCurvedList"/>
    <dgm:cxn modelId="{59C92414-9E31-4239-9C3E-E3B28BBB6AC1}" type="presParOf" srcId="{857F49F3-1D63-4263-961A-A529BE29E273}" destId="{01B5D62D-6146-4151-BF6D-FE5BD43747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7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).</a:t>
          </a:r>
          <a:endParaRPr lang="es-ES" sz="17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género determina el éxito por intervención de Spotify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A0FD0-E298-4588-8AF0-D4F543A69C36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género no determina el éxito por intervención de Spotify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84E4-F379-4FB9-B8C3-1A33252BCD67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1200" dirty="0">
                <a:latin typeface="+mj-lt"/>
              </a:rPr>
              <a:t>El </a:t>
            </a:r>
            <a:r>
              <a:rPr lang="es-ES" altLang="es-ES" sz="1200" dirty="0" err="1">
                <a:latin typeface="+mj-lt"/>
              </a:rPr>
              <a:t>dataset</a:t>
            </a:r>
            <a:r>
              <a:rPr lang="es-ES" altLang="es-ES" sz="1200" dirty="0">
                <a:latin typeface="+mj-lt"/>
              </a:rPr>
              <a:t> podría no estar bien distribuido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1" dirty="0">
                <a:latin typeface="+mj-lt"/>
              </a:rPr>
              <a:t>Escala de 0 a 1</a:t>
            </a:r>
            <a:r>
              <a:rPr lang="es-ES" altLang="es-ES" dirty="0">
                <a:latin typeface="+mj-lt"/>
              </a:rPr>
              <a:t>, ya que es categórica y no sigue la lógica de las variables numéricas.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género parece influir en la popularidad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las canciones, según los datos de Spotify 2023.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Algunas popularidades medias pueden sorprender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debido a sesgos preconcebidos.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premiaciones.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200" dirty="0">
                <a:latin typeface="+mj-lt"/>
              </a:rPr>
              <a:t>oportunidad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(el grueso de los lanzamientos de Spotify) ya que hay menos lanzamientos importantes 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Posibles sesgos: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API puede inclinarse hacia canciones más populares o recientes, y las fechas pueden no ser exactas.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 expectativa era que octubre tuviera mayor éxito, pero los datos muestran lo contrario.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Explicación posible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Octubre tiene muchos lanzamientos, pero también muchas canciones que no alcanzan audiencia, reduciendo la media de popularidad.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Sesgo en la toma de datos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podría influir en la interpretación.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Mayor posibilidad de ser incluido en listas populares.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Aumento de escuchas y comparticiones en redes.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Mayor visibilidad en la plataforma.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Más interacción durante el fin de semana mejora la promoción algorítmica.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Mayor posibilidad de ser incluido en listas populares.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Aumento de escuchas y comparticiones en redes.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Mayor visibilidad en la plataforma.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Más interacción durante el fin de semana mejora la promoción algorítmica.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Correlación de Spearman 0.026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 una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tendencia creciente muy débil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 p = 0.000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confirma que la correlación es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estadísticamente significativa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s-ES" dirty="0"/>
          </a:p>
          <a:p>
            <a:r>
              <a:rPr lang="es-ES" dirty="0"/>
              <a:t>Duración influye porque a más corta más retención y más favorece el algoritmo.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 del 90% de las canciones no contienen letras explícitas.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Factores culturales, sociales y regulatorios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influyen más que el algoritmo de Spotify.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Restricciones en otras plataformas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(como Instagram) pueden llevar a los artistas a evitar contenido explícito para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alcanzar mayor audiencia.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612"/>
            <a:ext cx="9144000" cy="793316"/>
          </a:xfrm>
        </p:spPr>
        <p:txBody>
          <a:bodyPr/>
          <a:lstStyle/>
          <a:p>
            <a:r>
              <a:rPr lang="es-ES" dirty="0"/>
              <a:t>¿Tiene Spotify influencia directa en el éxito de las canciones en función de sus características?</a:t>
            </a:r>
          </a:p>
        </p:txBody>
      </p:sp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pero la duración no es el único factor determinante.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57097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¿Ayudan la colaboraciones a impulsar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216942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523564-C787-463B-9701-6B7E7DEA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47" y="896778"/>
            <a:ext cx="5804506" cy="50644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17A9D5-36BD-4352-8330-CF3E2B825FDF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Las colaboraciones parecen tener ligeramente más popularidad, pero el desequilibrio en el </a:t>
            </a:r>
            <a:r>
              <a:rPr lang="es-ES" altLang="es-ES" sz="2400" b="1" dirty="0" err="1">
                <a:solidFill>
                  <a:schemeClr val="tx1"/>
                </a:solidFill>
                <a:latin typeface="+mj-lt"/>
              </a:rPr>
              <a:t>dataset</a:t>
            </a: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 impide una conclusión definitiva.</a:t>
            </a:r>
          </a:p>
        </p:txBody>
      </p:sp>
    </p:spTree>
    <p:extLst>
      <p:ext uri="{BB962C8B-B14F-4D97-AF65-F5344CB8AC3E}">
        <p14:creationId xmlns:p14="http://schemas.microsoft.com/office/powerpoint/2010/main" val="36130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787719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459285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09" y="5622952"/>
            <a:ext cx="10226180" cy="8309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no muestra una preferencia clara</a:t>
            </a:r>
            <a:r>
              <a:rPr lang="es-ES" altLang="es-ES" sz="1600" dirty="0">
                <a:latin typeface="+mj-lt"/>
              </a:rPr>
              <a:t> por un estilo específico.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3" y="342790"/>
            <a:ext cx="10436732" cy="52801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CC0D70-B666-4CDE-A774-80774393E859}"/>
              </a:ext>
            </a:extLst>
          </p:cNvPr>
          <p:cNvSpPr/>
          <p:nvPr/>
        </p:nvSpPr>
        <p:spPr>
          <a:xfrm>
            <a:off x="9736282" y="467591"/>
            <a:ext cx="561109" cy="489411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68792" y="1859339"/>
            <a:ext cx="323147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Spotify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Modo privado no influye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popularidad.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43871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73439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son bien recibidos.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554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premiaciones.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 - Junio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hits del verano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Julio - Agosto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 prioriza septiembre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1209</Words>
  <Application>Microsoft Office PowerPoint</Application>
  <PresentationFormat>Panorámica</PresentationFormat>
  <Paragraphs>116</Paragraphs>
  <Slides>22</Slides>
  <Notes>8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¿Ayudan la colaboraciones a impulsar un lanzamiento?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26</cp:revision>
  <dcterms:created xsi:type="dcterms:W3CDTF">2025-04-04T10:10:06Z</dcterms:created>
  <dcterms:modified xsi:type="dcterms:W3CDTF">2025-04-04T17:47:09Z</dcterms:modified>
</cp:coreProperties>
</file>