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BEA4AC-3EE8-42D2-9F54-555FE820C2AC}" type="slidenum">
              <a:t>‹Nº›</a:t>
            </a:fld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4968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E6DFFB7-97A5-4340-AAB4-4E5427D07D7A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545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Liberation Sans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811400"/>
          </a:xfrm>
        </p:spPr>
        <p:txBody>
          <a:bodyPr vert="horz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07280" y="5078160"/>
            <a:ext cx="5545080" cy="4721040"/>
          </a:xfrm>
        </p:spPr>
        <p:txBody>
          <a:bodyPr vert="horz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indent="0" algn="l" hangingPunct="1"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2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9D459-A092-48CF-A4F2-41B6AF51825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050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659C1D-8A4A-4891-B17F-29AFECBD7C37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964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5AF86F-CF7E-4FDA-B157-B2C41C7A304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785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403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95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719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55650" y="2100263"/>
            <a:ext cx="4519613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27663" y="2100263"/>
            <a:ext cx="4519612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467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782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952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059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478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2B63C9-0A5F-4C9F-89E8-85D10D5FC617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307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890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719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658100" y="207963"/>
            <a:ext cx="2300288" cy="6276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55650" y="207963"/>
            <a:ext cx="6750050" cy="6276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219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8D903E-B21F-41DD-A247-CC88071D7637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05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5B543-CE1E-4770-844F-ABAB16705B9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828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06B02-C9E6-47CA-99B9-986C8D11699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415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3FE5F5-0BC4-45F6-815A-1C60CC7E436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374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F5899-0412-4699-9C34-E0074810400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554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E6BF8E-9A67-4D04-AE64-7CA848DAEB9C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409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24333-9DF1-4F30-B0F2-908BEAA70308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38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C73C637-2D47-4214-B136-B68C0C1D7ED5}" type="slidenum"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Liberation Sans" pitchFamily="18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Liberation Sans" pitchFamily="18"/>
          <a:ea typeface="DejaVu Sans" pitchFamily="2"/>
          <a:cs typeface="DejaVu Sans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0"/>
            <a:ext cx="10083599" cy="7570440"/>
            <a:chOff x="0" y="0"/>
            <a:chExt cx="10083599" cy="7570440"/>
          </a:xfrm>
        </p:grpSpPr>
        <p:sp>
          <p:nvSpPr>
            <p:cNvPr id="3" name="2 Forma libre"/>
            <p:cNvSpPr/>
            <p:nvPr/>
          </p:nvSpPr>
          <p:spPr>
            <a:xfrm>
              <a:off x="0" y="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67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" name="4 Forma libre"/>
            <p:cNvSpPr/>
            <p:nvPr/>
          </p:nvSpPr>
          <p:spPr>
            <a:xfrm>
              <a:off x="336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5 Forma libre"/>
            <p:cNvSpPr/>
            <p:nvPr/>
          </p:nvSpPr>
          <p:spPr>
            <a:xfrm>
              <a:off x="50399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6 Forma libre"/>
            <p:cNvSpPr/>
            <p:nvPr/>
          </p:nvSpPr>
          <p:spPr>
            <a:xfrm>
              <a:off x="671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7 Forma libre"/>
            <p:cNvSpPr/>
            <p:nvPr/>
          </p:nvSpPr>
          <p:spPr>
            <a:xfrm>
              <a:off x="840239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8 Forma libre"/>
            <p:cNvSpPr/>
            <p:nvPr/>
          </p:nvSpPr>
          <p:spPr>
            <a:xfrm>
              <a:off x="100799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1175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1344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1512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167975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1848239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201599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2183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16 Forma libre"/>
            <p:cNvSpPr/>
            <p:nvPr/>
          </p:nvSpPr>
          <p:spPr>
            <a:xfrm>
              <a:off x="2352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17 Forma libre"/>
            <p:cNvSpPr/>
            <p:nvPr/>
          </p:nvSpPr>
          <p:spPr>
            <a:xfrm>
              <a:off x="2520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18 Forma libre"/>
            <p:cNvSpPr/>
            <p:nvPr/>
          </p:nvSpPr>
          <p:spPr>
            <a:xfrm>
              <a:off x="2687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2856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3024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21 Forma libre"/>
            <p:cNvSpPr/>
            <p:nvPr/>
          </p:nvSpPr>
          <p:spPr>
            <a:xfrm>
              <a:off x="3191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22 Forma libre"/>
            <p:cNvSpPr/>
            <p:nvPr/>
          </p:nvSpPr>
          <p:spPr>
            <a:xfrm>
              <a:off x="3360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23 Forma libre"/>
            <p:cNvSpPr/>
            <p:nvPr/>
          </p:nvSpPr>
          <p:spPr>
            <a:xfrm>
              <a:off x="3528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24 Forma libre"/>
            <p:cNvSpPr/>
            <p:nvPr/>
          </p:nvSpPr>
          <p:spPr>
            <a:xfrm>
              <a:off x="3695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6" name="25 Forma libre"/>
            <p:cNvSpPr/>
            <p:nvPr/>
          </p:nvSpPr>
          <p:spPr>
            <a:xfrm>
              <a:off x="3864239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7" name="26 Forma libre"/>
            <p:cNvSpPr/>
            <p:nvPr/>
          </p:nvSpPr>
          <p:spPr>
            <a:xfrm>
              <a:off x="403199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4199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9" name="28 Forma libre"/>
            <p:cNvSpPr/>
            <p:nvPr/>
          </p:nvSpPr>
          <p:spPr>
            <a:xfrm>
              <a:off x="4368239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0" name="29 Forma libre"/>
            <p:cNvSpPr/>
            <p:nvPr/>
          </p:nvSpPr>
          <p:spPr>
            <a:xfrm>
              <a:off x="4536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1" name="30 Forma libre"/>
            <p:cNvSpPr/>
            <p:nvPr/>
          </p:nvSpPr>
          <p:spPr>
            <a:xfrm>
              <a:off x="4703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31 Forma libre"/>
            <p:cNvSpPr/>
            <p:nvPr/>
          </p:nvSpPr>
          <p:spPr>
            <a:xfrm>
              <a:off x="4872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3" name="32 Forma libre"/>
            <p:cNvSpPr/>
            <p:nvPr/>
          </p:nvSpPr>
          <p:spPr>
            <a:xfrm>
              <a:off x="5040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4" name="33 Forma libre"/>
            <p:cNvSpPr/>
            <p:nvPr/>
          </p:nvSpPr>
          <p:spPr>
            <a:xfrm>
              <a:off x="5207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34 Forma libre"/>
            <p:cNvSpPr/>
            <p:nvPr/>
          </p:nvSpPr>
          <p:spPr>
            <a:xfrm>
              <a:off x="5376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6" name="35 Forma libre"/>
            <p:cNvSpPr/>
            <p:nvPr/>
          </p:nvSpPr>
          <p:spPr>
            <a:xfrm>
              <a:off x="5544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7" name="36 Forma libre"/>
            <p:cNvSpPr/>
            <p:nvPr/>
          </p:nvSpPr>
          <p:spPr>
            <a:xfrm>
              <a:off x="5711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8" name="37 Forma libre"/>
            <p:cNvSpPr/>
            <p:nvPr/>
          </p:nvSpPr>
          <p:spPr>
            <a:xfrm>
              <a:off x="5880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9" name="38 Forma libre"/>
            <p:cNvSpPr/>
            <p:nvPr/>
          </p:nvSpPr>
          <p:spPr>
            <a:xfrm>
              <a:off x="6048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0" name="39 Forma libre"/>
            <p:cNvSpPr/>
            <p:nvPr/>
          </p:nvSpPr>
          <p:spPr>
            <a:xfrm>
              <a:off x="621575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1" name="40 Forma libre"/>
            <p:cNvSpPr/>
            <p:nvPr/>
          </p:nvSpPr>
          <p:spPr>
            <a:xfrm>
              <a:off x="6384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2" name="41 Forma libre"/>
            <p:cNvSpPr/>
            <p:nvPr/>
          </p:nvSpPr>
          <p:spPr>
            <a:xfrm>
              <a:off x="6552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3" name="42 Forma libre"/>
            <p:cNvSpPr/>
            <p:nvPr/>
          </p:nvSpPr>
          <p:spPr>
            <a:xfrm>
              <a:off x="6719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4" name="43 Forma libre"/>
            <p:cNvSpPr/>
            <p:nvPr/>
          </p:nvSpPr>
          <p:spPr>
            <a:xfrm>
              <a:off x="6888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5" name="44 Forma libre"/>
            <p:cNvSpPr/>
            <p:nvPr/>
          </p:nvSpPr>
          <p:spPr>
            <a:xfrm>
              <a:off x="7056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6" name="45 Forma libre"/>
            <p:cNvSpPr/>
            <p:nvPr/>
          </p:nvSpPr>
          <p:spPr>
            <a:xfrm>
              <a:off x="7223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7" name="46 Forma libre"/>
            <p:cNvSpPr/>
            <p:nvPr/>
          </p:nvSpPr>
          <p:spPr>
            <a:xfrm>
              <a:off x="7392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8" name="47 Forma libre"/>
            <p:cNvSpPr/>
            <p:nvPr/>
          </p:nvSpPr>
          <p:spPr>
            <a:xfrm>
              <a:off x="7560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9" name="48 Forma libre"/>
            <p:cNvSpPr/>
            <p:nvPr/>
          </p:nvSpPr>
          <p:spPr>
            <a:xfrm>
              <a:off x="772775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0" name="49 Forma libre"/>
            <p:cNvSpPr/>
            <p:nvPr/>
          </p:nvSpPr>
          <p:spPr>
            <a:xfrm>
              <a:off x="7896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1" name="50 Forma libre"/>
            <p:cNvSpPr/>
            <p:nvPr/>
          </p:nvSpPr>
          <p:spPr>
            <a:xfrm>
              <a:off x="8063999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2" name="51 Forma libre"/>
            <p:cNvSpPr/>
            <p:nvPr/>
          </p:nvSpPr>
          <p:spPr>
            <a:xfrm>
              <a:off x="8231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3" name="52 Forma libre"/>
            <p:cNvSpPr/>
            <p:nvPr/>
          </p:nvSpPr>
          <p:spPr>
            <a:xfrm>
              <a:off x="8400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4" name="53 Forma libre"/>
            <p:cNvSpPr/>
            <p:nvPr/>
          </p:nvSpPr>
          <p:spPr>
            <a:xfrm>
              <a:off x="8568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5" name="54 Forma libre"/>
            <p:cNvSpPr/>
            <p:nvPr/>
          </p:nvSpPr>
          <p:spPr>
            <a:xfrm>
              <a:off x="8735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6" name="55 Forma libre"/>
            <p:cNvSpPr/>
            <p:nvPr/>
          </p:nvSpPr>
          <p:spPr>
            <a:xfrm>
              <a:off x="8904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7" name="56 Forma libre"/>
            <p:cNvSpPr/>
            <p:nvPr/>
          </p:nvSpPr>
          <p:spPr>
            <a:xfrm>
              <a:off x="9072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8" name="57 Forma libre"/>
            <p:cNvSpPr/>
            <p:nvPr/>
          </p:nvSpPr>
          <p:spPr>
            <a:xfrm>
              <a:off x="9239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59" name="58 Forma libre"/>
            <p:cNvSpPr/>
            <p:nvPr/>
          </p:nvSpPr>
          <p:spPr>
            <a:xfrm>
              <a:off x="9408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0" name="59 Forma libre"/>
            <p:cNvSpPr/>
            <p:nvPr/>
          </p:nvSpPr>
          <p:spPr>
            <a:xfrm>
              <a:off x="957600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1" name="60 Forma libre"/>
            <p:cNvSpPr/>
            <p:nvPr/>
          </p:nvSpPr>
          <p:spPr>
            <a:xfrm>
              <a:off x="9743760" y="10440"/>
              <a:ext cx="842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2" name="61 Forma libre"/>
            <p:cNvSpPr/>
            <p:nvPr/>
          </p:nvSpPr>
          <p:spPr>
            <a:xfrm>
              <a:off x="9912240" y="10440"/>
              <a:ext cx="8352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3" name="62 Forma libre"/>
            <p:cNvSpPr/>
            <p:nvPr/>
          </p:nvSpPr>
          <p:spPr>
            <a:xfrm>
              <a:off x="754559" y="0"/>
              <a:ext cx="9329040" cy="75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4" name="63 Forma libre"/>
            <p:cNvSpPr/>
            <p:nvPr/>
          </p:nvSpPr>
          <p:spPr>
            <a:xfrm>
              <a:off x="0" y="1891800"/>
              <a:ext cx="7661519" cy="82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99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65" name="64 Marcador de título"/>
          <p:cNvSpPr txBox="1">
            <a:spLocks noGrp="1"/>
          </p:cNvSpPr>
          <p:nvPr>
            <p:ph type="title"/>
          </p:nvPr>
        </p:nvSpPr>
        <p:spPr>
          <a:xfrm>
            <a:off x="960120" y="208080"/>
            <a:ext cx="8998560" cy="1581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66" name="65 Marcador de texto"/>
          <p:cNvSpPr txBox="1">
            <a:spLocks noGrp="1"/>
          </p:cNvSpPr>
          <p:nvPr>
            <p:ph type="body" idx="1"/>
          </p:nvPr>
        </p:nvSpPr>
        <p:spPr>
          <a:xfrm>
            <a:off x="756000" y="2099520"/>
            <a:ext cx="9191160" cy="43848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67" name="66 Marcador de fecha"/>
          <p:cNvSpPr txBox="1">
            <a:spLocks noGrp="1"/>
          </p:cNvSpPr>
          <p:nvPr>
            <p:ph type="dt" sz="half" idx="2"/>
          </p:nvPr>
        </p:nvSpPr>
        <p:spPr>
          <a:xfrm>
            <a:off x="1270080" y="6927119"/>
            <a:ext cx="2100240" cy="506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2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8" name="67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957840" y="6927119"/>
            <a:ext cx="3191760" cy="506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2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9" name="68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103160" y="6927119"/>
            <a:ext cx="2735280" cy="506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2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x-none" sz="4400" b="0" i="0" u="none" strike="noStrike" baseline="0">
          <a:ln>
            <a:noFill/>
          </a:ln>
          <a:solidFill>
            <a:srgbClr val="003366"/>
          </a:solidFill>
          <a:latin typeface="Verdana" pitchFamily="34"/>
          <a:ea typeface="DejaVu Sans" pitchFamily="2"/>
          <a:cs typeface="DejaVu Sans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x-none" sz="3200" b="0" i="0" u="none" strike="noStrike" baseline="0">
          <a:ln>
            <a:noFill/>
          </a:ln>
          <a:solidFill>
            <a:srgbClr val="000000"/>
          </a:solidFill>
          <a:latin typeface="Garamond" pitchFamily="18"/>
          <a:ea typeface="DejaVu Sans" pitchFamily="2"/>
          <a:cs typeface="DejaVu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 txBox="1">
            <a:spLocks noGrp="1"/>
          </p:cNvSpPr>
          <p:nvPr>
            <p:ph type="subTitle" idx="4294967295"/>
          </p:nvPr>
        </p:nvSpPr>
        <p:spPr>
          <a:xfrm>
            <a:off x="960120" y="253080"/>
            <a:ext cx="8998560" cy="6790680"/>
          </a:xfrm>
        </p:spPr>
        <p:txBody>
          <a:bodyPr lIns="0" tIns="0" rIns="0" bIns="0" anchor="ctr"/>
          <a:lstStyle>
            <a:defPPr lvl="0">
              <a:buNone/>
            </a:defPPr>
            <a:lvl1pPr lvl="0">
              <a:buNone/>
            </a:lvl1pPr>
            <a:lvl2pPr lvl="1">
              <a:buClr>
                <a:srgbClr val="9A0000"/>
              </a:buClr>
              <a:buSzPct val="70000"/>
              <a:buFont typeface="Wingdings" pitchFamily="2"/>
              <a:buChar char=""/>
            </a:lvl2pPr>
            <a:lvl3pPr lvl="2">
              <a:buClr>
                <a:srgbClr val="9A0000"/>
              </a:buClr>
              <a:buSzPct val="100000"/>
              <a:buFont typeface="Wingdings" pitchFamily="2"/>
              <a:buChar char=""/>
            </a:lvl3pPr>
            <a:lvl4pPr lvl="3">
              <a:buClr>
                <a:srgbClr val="9A0000"/>
              </a:buClr>
              <a:buSzPct val="100000"/>
              <a:buFont typeface="Garamond" pitchFamily="18"/>
              <a:buChar char="o"/>
            </a:lvl4pPr>
            <a:lvl5pPr lvl="4">
              <a:buClr>
                <a:srgbClr val="9A0000"/>
              </a:buClr>
              <a:buSzPct val="85000"/>
              <a:buFont typeface="Garamond" pitchFamily="18"/>
              <a:buChar char="•"/>
            </a:lvl5pPr>
            <a:lvl6pPr lvl="5">
              <a:buClr>
                <a:srgbClr val="9A0000"/>
              </a:buClr>
              <a:buSzPct val="85000"/>
              <a:buFont typeface="Garamond" pitchFamily="18"/>
              <a:buChar char="•"/>
            </a:lvl6pPr>
            <a:lvl7pPr lvl="6">
              <a:buClr>
                <a:srgbClr val="9A0000"/>
              </a:buClr>
              <a:buSzPct val="85000"/>
              <a:buFont typeface="Garamond" pitchFamily="18"/>
              <a:buChar char="•"/>
            </a:lvl7pPr>
            <a:lvl8pPr lvl="7">
              <a:buClr>
                <a:srgbClr val="9A0000"/>
              </a:buClr>
              <a:buSzPct val="85000"/>
              <a:buFont typeface="Garamond" pitchFamily="18"/>
              <a:buChar char="•"/>
            </a:lvl8pPr>
            <a:lvl9pPr lvl="8">
              <a:buClr>
                <a:srgbClr val="9A0000"/>
              </a:buClr>
              <a:buSzPct val="85000"/>
              <a:buFont typeface="Garamond" pitchFamily="18"/>
              <a:buChar char="•"/>
            </a:lvl9pPr>
          </a:lstStyle>
          <a:p>
            <a:pPr marL="0" lvl="0" inden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>
                <a:latin typeface="Verdana" pitchFamily="34"/>
              </a:rPr>
              <a:t>Proiektuaren </a:t>
            </a:r>
            <a:r>
              <a:rPr lang="x-none" smtClean="0">
                <a:latin typeface="Verdana" pitchFamily="34"/>
              </a:rPr>
              <a:t>titul</a:t>
            </a:r>
            <a:r>
              <a:rPr lang="es-ES" dirty="0" smtClean="0">
                <a:latin typeface="Verdana" pitchFamily="34"/>
              </a:rPr>
              <a:t>u</a:t>
            </a:r>
            <a:r>
              <a:rPr lang="x-none" smtClean="0">
                <a:latin typeface="Verdana" pitchFamily="34"/>
              </a:rPr>
              <a:t>a</a:t>
            </a:r>
            <a:endParaRPr lang="x-none">
              <a:latin typeface="Verdana" pitchFamily="34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860000" y="5040000"/>
            <a:ext cx="2000519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Egileen izenak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Aurkibidea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/>
              <a:t>Proiektuaren deskribapena</a:t>
            </a:r>
          </a:p>
          <a:p>
            <a:pPr lvl="0"/>
            <a:r>
              <a:rPr lang="x-none"/>
              <a:t>Planifikazioa</a:t>
            </a:r>
          </a:p>
          <a:p>
            <a:pPr lvl="0"/>
            <a:r>
              <a:rPr lang="x-none"/>
              <a:t>Klase diagrama (eboluzioa)</a:t>
            </a:r>
          </a:p>
          <a:p>
            <a:pPr lvl="0"/>
            <a:r>
              <a:rPr lang="x-none"/>
              <a:t>Sekuentzia diagrama</a:t>
            </a:r>
          </a:p>
          <a:p>
            <a:pPr lvl="0"/>
            <a:r>
              <a:rPr lang="x-none"/>
              <a:t>JUnitak</a:t>
            </a:r>
          </a:p>
          <a:p>
            <a:pPr lvl="0"/>
            <a:r>
              <a:rPr lang="x-none"/>
              <a:t>Salbuespenak</a:t>
            </a:r>
          </a:p>
          <a:p>
            <a:pPr lvl="0"/>
            <a:r>
              <a:rPr lang="x-none"/>
              <a:t>Ondorioak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Proiektuaren deskribapena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r>
              <a:rPr lang="es-ES" dirty="0" err="1" smtClean="0"/>
              <a:t>Sarrera</a:t>
            </a:r>
            <a:r>
              <a:rPr lang="es-ES" dirty="0" smtClean="0"/>
              <a:t> </a:t>
            </a:r>
            <a:r>
              <a:rPr lang="es-ES" dirty="0" err="1" smtClean="0"/>
              <a:t>gisa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Planifikazioa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r>
              <a:rPr lang="es-ES" dirty="0" err="1" smtClean="0"/>
              <a:t>Identifikatutako</a:t>
            </a:r>
            <a:r>
              <a:rPr lang="es-ES" dirty="0" smtClean="0"/>
              <a:t> </a:t>
            </a:r>
            <a:r>
              <a:rPr lang="es-ES" dirty="0" err="1" smtClean="0"/>
              <a:t>atazak</a:t>
            </a:r>
            <a:endParaRPr lang="es-ES" dirty="0" smtClean="0"/>
          </a:p>
          <a:p>
            <a:pPr marL="0" indent="0"/>
            <a:r>
              <a:rPr lang="es-ES" dirty="0" err="1" smtClean="0"/>
              <a:t>Nork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du </a:t>
            </a:r>
            <a:r>
              <a:rPr lang="es-ES" dirty="0" err="1" smtClean="0"/>
              <a:t>zer</a:t>
            </a:r>
            <a:r>
              <a:rPr lang="es-ES" dirty="0" smtClean="0"/>
              <a:t>?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Klase diagrama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r>
              <a:rPr lang="es-ES" dirty="0" err="1" smtClean="0"/>
              <a:t>Hasierako</a:t>
            </a:r>
            <a:r>
              <a:rPr lang="es-ES" dirty="0" smtClean="0"/>
              <a:t> </a:t>
            </a:r>
            <a:r>
              <a:rPr lang="es-ES" dirty="0" err="1" smtClean="0"/>
              <a:t>bertsiotik</a:t>
            </a:r>
            <a:r>
              <a:rPr lang="es-ES" dirty="0" smtClean="0"/>
              <a:t> </a:t>
            </a:r>
            <a:r>
              <a:rPr lang="es-ES" dirty="0" err="1" smtClean="0"/>
              <a:t>amaiera</a:t>
            </a:r>
            <a:r>
              <a:rPr lang="es-ES" dirty="0" smtClean="0"/>
              <a:t> </a:t>
            </a:r>
            <a:r>
              <a:rPr lang="es-ES" dirty="0" err="1" smtClean="0"/>
              <a:t>bitarteko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Sekuentzia diagrama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r>
              <a:rPr lang="es-ES" dirty="0" err="1" smtClean="0"/>
              <a:t>Soilik</a:t>
            </a:r>
            <a:r>
              <a:rPr lang="es-ES" dirty="0" smtClean="0"/>
              <a:t> </a:t>
            </a:r>
            <a:r>
              <a:rPr lang="es-ES" dirty="0" err="1" smtClean="0"/>
              <a:t>azken</a:t>
            </a:r>
            <a:r>
              <a:rPr lang="es-ES" dirty="0" smtClean="0"/>
              <a:t> </a:t>
            </a:r>
            <a:r>
              <a:rPr lang="es-ES" dirty="0" err="1" smtClean="0"/>
              <a:t>bertsioak</a:t>
            </a:r>
            <a:endParaRPr lang="es-ES" dirty="0" smtClean="0"/>
          </a:p>
          <a:p>
            <a:pPr marL="0" indent="0"/>
            <a:r>
              <a:rPr lang="es-ES" dirty="0" err="1" smtClean="0"/>
              <a:t>Aurkezpenean</a:t>
            </a:r>
            <a:r>
              <a:rPr lang="es-ES" dirty="0" smtClean="0"/>
              <a:t> </a:t>
            </a:r>
            <a:r>
              <a:rPr lang="es-ES" dirty="0" err="1" smtClean="0"/>
              <a:t>sekuentzia</a:t>
            </a:r>
            <a:r>
              <a:rPr lang="es-ES" dirty="0" smtClean="0"/>
              <a:t> </a:t>
            </a:r>
            <a:r>
              <a:rPr lang="es-ES" dirty="0" err="1" smtClean="0"/>
              <a:t>diagramak</a:t>
            </a:r>
            <a:r>
              <a:rPr lang="es-ES" dirty="0" smtClean="0"/>
              <a:t> </a:t>
            </a:r>
            <a:r>
              <a:rPr lang="es-ES" dirty="0" err="1" smtClean="0"/>
              <a:t>argiak</a:t>
            </a:r>
            <a:r>
              <a:rPr lang="es-ES" dirty="0" smtClean="0"/>
              <a:t> eta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ikusi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 (ZOOM, </a:t>
            </a:r>
            <a:r>
              <a:rPr lang="es-ES" dirty="0" err="1" smtClean="0"/>
              <a:t>banandu</a:t>
            </a:r>
            <a:r>
              <a:rPr lang="es-ES" dirty="0" smtClean="0"/>
              <a:t> </a:t>
            </a:r>
            <a:r>
              <a:rPr lang="es-ES" dirty="0" err="1" smtClean="0"/>
              <a:t>diagramak</a:t>
            </a:r>
            <a:r>
              <a:rPr lang="es-ES" dirty="0" smtClean="0"/>
              <a:t> </a:t>
            </a:r>
            <a:r>
              <a:rPr lang="es-ES" dirty="0" err="1" smtClean="0"/>
              <a:t>gerdenkietan</a:t>
            </a:r>
            <a:r>
              <a:rPr lang="es-ES" dirty="0" smtClean="0"/>
              <a:t>, …)</a:t>
            </a:r>
          </a:p>
          <a:p>
            <a:pPr marL="0" indent="0">
              <a:buNone/>
            </a:pP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JUnitak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Salbuespenak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960120" y="204480"/>
            <a:ext cx="8998560" cy="158508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x-none"/>
              <a:t>Ondorioak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56000" y="2099520"/>
            <a:ext cx="9191160" cy="49896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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x-none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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x-none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x-non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100000"/>
              <a:buFont typeface="Garamond" pitchFamily="18"/>
              <a:buChar char="o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85000"/>
              <a:buFont typeface="Garamond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x-non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vi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Presentación en pantalla (4:3)</PresentationFormat>
  <Paragraphs>23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Predeterminado</vt:lpstr>
      <vt:lpstr>Javilo</vt:lpstr>
      <vt:lpstr>Presentación de PowerPoint</vt:lpstr>
      <vt:lpstr>Aurkibidea</vt:lpstr>
      <vt:lpstr>Proiektuaren deskribapena</vt:lpstr>
      <vt:lpstr>Planifikazioa</vt:lpstr>
      <vt:lpstr>Klase diagrama</vt:lpstr>
      <vt:lpstr>Sekuentzia diagrama</vt:lpstr>
      <vt:lpstr>JUnitak</vt:lpstr>
      <vt:lpstr>Salbuespenak</vt:lpstr>
      <vt:lpstr>Ondorioak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aitziber</dc:creator>
  <cp:lastModifiedBy>bee</cp:lastModifiedBy>
  <cp:revision>6</cp:revision>
  <dcterms:created xsi:type="dcterms:W3CDTF">2012-05-29T08:21:18Z</dcterms:created>
  <dcterms:modified xsi:type="dcterms:W3CDTF">2014-03-04T10:13:43Z</dcterms:modified>
</cp:coreProperties>
</file>