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5143500" type="screen16x9"/>
  <p:notesSz cx="6858000" cy="9144000"/>
  <p:embeddedFontLst>
    <p:embeddedFont>
      <p:font typeface="Lato" panose="020B0604020202020204" charset="0"/>
      <p:regular r:id="rId45"/>
      <p:bold r:id="rId46"/>
      <p:italic r:id="rId47"/>
      <p:boldItalic r:id="rId48"/>
    </p:embeddedFont>
    <p:embeddedFont>
      <p:font typeface="Raleway" panose="020B060402020202020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9e2971168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9e2971168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9e2971168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9e2971168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9e2971168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9e2971168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9e2971168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9e2971168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9e297116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9e297116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9e297116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9e297116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9e297116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9e2971168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9e2971168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9e2971168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9e2971168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9e2971168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9e297116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9e297116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9d7b2e73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9d7b2e73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9e29711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9e29711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9e297116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9e297116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9e297116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9e297116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9e297116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9e297116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9e297116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9e297116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9e297116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9e297116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9e297116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9e297116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9e297116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9e297116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9e05a85c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9e05a85c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9e05a85c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9e05a85c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15bd6ad2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15bd6ad2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9e05a85c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9e05a85c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9e05a85c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9e05a85c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9e05a85c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9e05a85c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9e05a85c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9e05a85c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9e297116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9e297116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9e2971168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9e2971168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9d7b2e7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9d7b2e73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74ab271da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74ab271da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74ab271d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74ab271d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74ab271da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74ab271da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15bd6ad2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15bd6ad2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9e297116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9e297116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9e2971168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9e2971168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9d7b2e73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9d7b2e73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9e05a85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9e05a85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9e05a85c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9e05a85c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15bd6ad2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15bd6ad2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15bd6ad24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15bd6ad24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15bd6ad24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15bd6ad24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682850" y="848450"/>
            <a:ext cx="6064500" cy="10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s" dirty="0" smtClean="0">
                <a:latin typeface="Lato"/>
                <a:ea typeface="Lato"/>
                <a:cs typeface="Lato"/>
                <a:sym typeface="Lato"/>
              </a:rPr>
              <a:t>OL’ </a:t>
            </a:r>
            <a:r>
              <a:rPr lang="es" dirty="0">
                <a:latin typeface="Lato"/>
                <a:ea typeface="Lato"/>
                <a:cs typeface="Lato"/>
                <a:sym typeface="Lato"/>
              </a:rPr>
              <a:t>WESTERN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4104000" y="4215550"/>
            <a:ext cx="4728300" cy="39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dirty="0"/>
              <a:t>Adei Arias, Ander Prieto, Iker Monzon, Jon Ander Asua</a:t>
            </a:r>
            <a:endParaRPr sz="1500" dirty="0"/>
          </a:p>
        </p:txBody>
      </p:sp>
      <p:pic>
        <p:nvPicPr>
          <p:cNvPr id="74" name="Google Shape;74;p13" descr="Resultado de imagen de wester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425" y="2319450"/>
            <a:ext cx="2212008" cy="1710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METODO UGARIEN AZALPENA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4885700" y="589675"/>
            <a:ext cx="3770100" cy="13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SALOIA</a:t>
            </a:r>
            <a:endParaRPr/>
          </a:p>
        </p:txBody>
      </p:sp>
      <p:pic>
        <p:nvPicPr>
          <p:cNvPr id="141" name="Google Shape;141;p23" descr="Resultado de imagen de salon armadill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825" y="2066225"/>
            <a:ext cx="4494250" cy="252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 rotWithShape="1">
          <a:blip r:embed="rId4">
            <a:alphaModFix/>
          </a:blip>
          <a:srcRect t="4023" r="85942" b="75281"/>
          <a:stretch/>
        </p:blipFill>
        <p:spPr>
          <a:xfrm>
            <a:off x="340300" y="490500"/>
            <a:ext cx="3644727" cy="421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4449188" y="936950"/>
            <a:ext cx="31389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HILERRIA</a:t>
            </a:r>
            <a:endParaRPr/>
          </a:p>
        </p:txBody>
      </p:sp>
      <p:pic>
        <p:nvPicPr>
          <p:cNvPr id="148" name="Google Shape;148;p24" descr="Resultado de imagen de cementerio el bueno el feo y el mal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100" y="2447425"/>
            <a:ext cx="4931074" cy="20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 rotWithShape="1">
          <a:blip r:embed="rId4">
            <a:alphaModFix/>
          </a:blip>
          <a:srcRect t="33397" r="85903" b="49139"/>
          <a:stretch/>
        </p:blipFill>
        <p:spPr>
          <a:xfrm>
            <a:off x="431900" y="1361125"/>
            <a:ext cx="3075624" cy="286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676125" y="389625"/>
            <a:ext cx="4079100" cy="9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BANKETXEA</a:t>
            </a:r>
            <a:endParaRPr dirty="0"/>
          </a:p>
        </p:txBody>
      </p:sp>
      <p:pic>
        <p:nvPicPr>
          <p:cNvPr id="155" name="Google Shape;155;p25" descr="Resultado de imagen de banco oest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400" y="601725"/>
            <a:ext cx="2957825" cy="394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 rotWithShape="1">
          <a:blip r:embed="rId4">
            <a:alphaModFix/>
          </a:blip>
          <a:srcRect l="39018" t="17653" r="45503" b="56586"/>
          <a:stretch/>
        </p:blipFill>
        <p:spPr>
          <a:xfrm>
            <a:off x="914700" y="1299125"/>
            <a:ext cx="3420151" cy="371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1044375" y="1800750"/>
            <a:ext cx="3259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AKZIOA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 rotWithShape="1">
          <a:blip r:embed="rId3">
            <a:alphaModFix/>
          </a:blip>
          <a:srcRect l="1158" t="53485" r="87982" b="20428"/>
          <a:stretch/>
        </p:blipFill>
        <p:spPr>
          <a:xfrm>
            <a:off x="5300550" y="412725"/>
            <a:ext cx="3088725" cy="4318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title"/>
          </p:nvPr>
        </p:nvSpPr>
        <p:spPr>
          <a:xfrm>
            <a:off x="649975" y="1705313"/>
            <a:ext cx="49386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LISTA AKZIOAK</a:t>
            </a:r>
            <a:endParaRPr dirty="0"/>
          </a:p>
        </p:txBody>
      </p:sp>
      <p:pic>
        <p:nvPicPr>
          <p:cNvPr id="168" name="Google Shape;168;p27"/>
          <p:cNvPicPr preferRelativeResize="0"/>
          <p:nvPr/>
        </p:nvPicPr>
        <p:blipFill rotWithShape="1">
          <a:blip r:embed="rId3">
            <a:alphaModFix/>
          </a:blip>
          <a:srcRect l="16212" t="36697" r="70466" b="29983"/>
          <a:stretch/>
        </p:blipFill>
        <p:spPr>
          <a:xfrm>
            <a:off x="5917000" y="91625"/>
            <a:ext cx="2851824" cy="476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66975" y="980250"/>
            <a:ext cx="4279800" cy="10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 smtClean="0"/>
              <a:t>LISTA ETSAIAK</a:t>
            </a:r>
            <a:endParaRPr sz="4000" dirty="0"/>
          </a:p>
        </p:txBody>
      </p:sp>
      <p:pic>
        <p:nvPicPr>
          <p:cNvPr id="174" name="Google Shape;174;p28" descr="Resultado de imagen de bandido por un puñado de dolar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75" y="2314725"/>
            <a:ext cx="4214150" cy="17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1275" y="704663"/>
            <a:ext cx="3287850" cy="37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>
            <a:off x="1383050" y="753725"/>
            <a:ext cx="2870400" cy="10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ETSAIA</a:t>
            </a:r>
            <a:endParaRPr/>
          </a:p>
        </p:txBody>
      </p:sp>
      <p:pic>
        <p:nvPicPr>
          <p:cNvPr id="181" name="Google Shape;181;p29" descr="Resultado de imagen de villano djang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575" y="2136700"/>
            <a:ext cx="4393149" cy="247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 rotWithShape="1">
          <a:blip r:embed="rId4">
            <a:alphaModFix/>
          </a:blip>
          <a:srcRect l="59073" t="39798" r="29198" b="42896"/>
          <a:stretch/>
        </p:blipFill>
        <p:spPr>
          <a:xfrm>
            <a:off x="5876425" y="929225"/>
            <a:ext cx="2753051" cy="2774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title"/>
          </p:nvPr>
        </p:nvSpPr>
        <p:spPr>
          <a:xfrm>
            <a:off x="290945" y="994650"/>
            <a:ext cx="5278582" cy="9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PROTAGONISTA</a:t>
            </a:r>
            <a:endParaRPr dirty="0"/>
          </a:p>
        </p:txBody>
      </p:sp>
      <p:pic>
        <p:nvPicPr>
          <p:cNvPr id="188" name="Google Shape;188;p30" descr="Resultado de imagen de clint eastwoo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471" y="2571750"/>
            <a:ext cx="3708554" cy="209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9050" y="542838"/>
            <a:ext cx="2516475" cy="40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423600" y="1800750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KONTSOLAREN IRUDIAK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1406250" y="499350"/>
            <a:ext cx="6331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Aurkibidea</a:t>
            </a:r>
            <a:endParaRPr sz="3000"/>
          </a:p>
        </p:txBody>
      </p:sp>
      <p:sp>
        <p:nvSpPr>
          <p:cNvPr id="80" name="Google Shape;80;p14"/>
          <p:cNvSpPr txBox="1"/>
          <p:nvPr/>
        </p:nvSpPr>
        <p:spPr>
          <a:xfrm>
            <a:off x="772200" y="1086300"/>
            <a:ext cx="3799800" cy="3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1 - Jokuaren deskribapena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2 -Klase Diagramaren Eboluzioa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2.1 - Lehenengo prototipoa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2.2 - Bigarren Klase Diagrama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2.3 - Bukaerako Klase Diagrama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3 - Metodo Ugarien Azalpena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3.1 -Saloia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3.2 - Hilerria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3.3 - Banketxea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3.4 - Akzioa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3.5 - ListaAkzioak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3.6 - Etsaia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3.7 - ListaEtsaiak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3.8 - Protagonista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572000" y="1047150"/>
            <a:ext cx="3647100" cy="3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4 - Kontsolaren Irudiak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4.1 - Egoera1: Saloia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4.2 - Egoera2: Hilerria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4.3 - Egoera3: Banketxea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5 - Sekuentzia Diagrama: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5.1 - Lehenengo Prototipoa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5.2 - Diagrama Finala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6 - JUnitak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7 - Salbuespenak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8 - Ondorioak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" name="Google Shape;82;p14" descr="Resultado de imagen de mapa far wes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8250" y="3197525"/>
            <a:ext cx="2514725" cy="138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67150" y="233000"/>
            <a:ext cx="4243800" cy="9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EGOERA </a:t>
            </a:r>
            <a:r>
              <a:rPr lang="es" sz="3000" dirty="0"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s" sz="3000" dirty="0"/>
              <a:t>(SALOIA)</a:t>
            </a:r>
            <a:endParaRPr sz="3000" dirty="0"/>
          </a:p>
        </p:txBody>
      </p:sp>
      <p:sp>
        <p:nvSpPr>
          <p:cNvPr id="200" name="Google Shape;200;p32"/>
          <p:cNvSpPr txBox="1"/>
          <p:nvPr/>
        </p:nvSpPr>
        <p:spPr>
          <a:xfrm>
            <a:off x="241725" y="1154925"/>
            <a:ext cx="44376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Helburua: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Izkutatuta dagoen kutxagogorra aurkitzea eta irekitzea.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Baliabideak: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Irudian agertzen diren pertsonaiekin hitz egin pistak lortzeko.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Arazoak: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Pertsonaiekin hitz egitean, baliteke pistarik ez ematea.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‘T’-&gt; Tabernaria da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‘P’-&gt; Prostituta da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‘G’-&gt; Gizon zaharra da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‘#’-&gt; Gure pertsonaia da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225" y="233000"/>
            <a:ext cx="3577800" cy="4546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25" y="98663"/>
            <a:ext cx="3200400" cy="406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3"/>
          <p:cNvSpPr txBox="1"/>
          <p:nvPr/>
        </p:nvSpPr>
        <p:spPr>
          <a:xfrm>
            <a:off x="940075" y="1316100"/>
            <a:ext cx="53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3500" y="98675"/>
            <a:ext cx="5019829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3"/>
          <p:cNvSpPr/>
          <p:nvPr/>
        </p:nvSpPr>
        <p:spPr>
          <a:xfrm>
            <a:off x="2363600" y="2847050"/>
            <a:ext cx="174600" cy="174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3"/>
          <p:cNvSpPr/>
          <p:nvPr/>
        </p:nvSpPr>
        <p:spPr>
          <a:xfrm>
            <a:off x="4243725" y="2739625"/>
            <a:ext cx="174600" cy="174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3"/>
          <p:cNvSpPr/>
          <p:nvPr/>
        </p:nvSpPr>
        <p:spPr>
          <a:xfrm>
            <a:off x="3612525" y="4082575"/>
            <a:ext cx="5277900" cy="537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3"/>
          <p:cNvSpPr txBox="1"/>
          <p:nvPr/>
        </p:nvSpPr>
        <p:spPr>
          <a:xfrm>
            <a:off x="1557800" y="4431725"/>
            <a:ext cx="1195200" cy="4296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Elkarrizketa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3" name="Google Shape;213;p33"/>
          <p:cNvCxnSpPr>
            <a:stCxn id="212" idx="3"/>
            <a:endCxn id="211" idx="1"/>
          </p:cNvCxnSpPr>
          <p:nvPr/>
        </p:nvCxnSpPr>
        <p:spPr>
          <a:xfrm rot="10800000" flipH="1">
            <a:off x="2753000" y="4351325"/>
            <a:ext cx="859500" cy="2952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850" y="225450"/>
            <a:ext cx="3430830" cy="46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3200" y="225438"/>
            <a:ext cx="3692550" cy="469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4"/>
          <p:cNvSpPr/>
          <p:nvPr/>
        </p:nvSpPr>
        <p:spPr>
          <a:xfrm>
            <a:off x="940075" y="631175"/>
            <a:ext cx="147600" cy="147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4"/>
          <p:cNvSpPr/>
          <p:nvPr/>
        </p:nvSpPr>
        <p:spPr>
          <a:xfrm>
            <a:off x="631175" y="4633175"/>
            <a:ext cx="1893600" cy="214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/>
        </p:nvSpPr>
        <p:spPr>
          <a:xfrm>
            <a:off x="335700" y="1533700"/>
            <a:ext cx="4236300" cy="29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Helburua: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Saloia egoeraren berdina, hau da, pistak lortzea.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Baliabideak: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Pertsonaiekin edukiko ditugun elkarrizketak.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Arazoak: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Aurreko egoeran bezala, elkarrizketak ez dira beti baliagarriak izango.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‘E’-&gt; Ehorzlea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‘A’-&gt; Apaiza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‘#’-&gt; Gure pertsonaia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200" y="411575"/>
            <a:ext cx="3562275" cy="4604888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5"/>
          <p:cNvSpPr txBox="1"/>
          <p:nvPr/>
        </p:nvSpPr>
        <p:spPr>
          <a:xfrm>
            <a:off x="268600" y="658050"/>
            <a:ext cx="41496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EGOERA 2 (HILERRIA)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275" y="419100"/>
            <a:ext cx="3200400" cy="43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2075" y="638175"/>
            <a:ext cx="495300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>
            <a:spLocks noGrp="1"/>
          </p:cNvSpPr>
          <p:nvPr>
            <p:ph type="ctrTitle"/>
          </p:nvPr>
        </p:nvSpPr>
        <p:spPr>
          <a:xfrm>
            <a:off x="456625" y="683925"/>
            <a:ext cx="46332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EGOERA </a:t>
            </a:r>
            <a:r>
              <a:rPr lang="es" sz="3000"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s" sz="3000"/>
              <a:t>(BANKETXEA)</a:t>
            </a:r>
            <a:endParaRPr sz="3000"/>
          </a:p>
        </p:txBody>
      </p:sp>
      <p:sp>
        <p:nvSpPr>
          <p:cNvPr id="240" name="Google Shape;240;p37"/>
          <p:cNvSpPr txBox="1"/>
          <p:nvPr/>
        </p:nvSpPr>
        <p:spPr>
          <a:xfrm>
            <a:off x="255300" y="1567725"/>
            <a:ext cx="4316700" cy="30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Helburuak: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1.- Etsai guztiak hiltzea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2.- Bizirik egotea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Baliabideak: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Mugitzeko aukera izango dugu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Etsaiei tiro egingo diegu(geroago azalduko da nola)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Bizitza berreskuratzeko objektuak erabili ahal ditzakegu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‘A’, ‘B’, ‘C’, ‘D,’ ‘E’, ‘F,’ ‘G’ -&gt; Etsaiak dira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‘#’ -&gt; Gure pertsonaia da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1" name="Google Shape;2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475" y="279625"/>
            <a:ext cx="2856422" cy="45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7325" y="152400"/>
            <a:ext cx="2969203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125" y="472375"/>
            <a:ext cx="4787200" cy="419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8"/>
          <p:cNvSpPr/>
          <p:nvPr/>
        </p:nvSpPr>
        <p:spPr>
          <a:xfrm>
            <a:off x="6513300" y="2202450"/>
            <a:ext cx="120900" cy="147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44676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1265" y="1247775"/>
            <a:ext cx="334327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7215" y="1247775"/>
            <a:ext cx="2784661" cy="284284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9"/>
          <p:cNvSpPr/>
          <p:nvPr/>
        </p:nvSpPr>
        <p:spPr>
          <a:xfrm>
            <a:off x="443175" y="268600"/>
            <a:ext cx="134400" cy="1209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9"/>
          <p:cNvSpPr/>
          <p:nvPr/>
        </p:nvSpPr>
        <p:spPr>
          <a:xfrm>
            <a:off x="443175" y="899775"/>
            <a:ext cx="134400" cy="1209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9"/>
          <p:cNvSpPr/>
          <p:nvPr/>
        </p:nvSpPr>
        <p:spPr>
          <a:xfrm>
            <a:off x="456600" y="1705550"/>
            <a:ext cx="107400" cy="1209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9"/>
          <p:cNvSpPr/>
          <p:nvPr/>
        </p:nvSpPr>
        <p:spPr>
          <a:xfrm>
            <a:off x="1128075" y="1235525"/>
            <a:ext cx="107400" cy="1209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9"/>
          <p:cNvSpPr/>
          <p:nvPr/>
        </p:nvSpPr>
        <p:spPr>
          <a:xfrm>
            <a:off x="416325" y="201450"/>
            <a:ext cx="161100" cy="1625100"/>
          </a:xfrm>
          <a:prstGeom prst="flowChartAlternateProcess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9"/>
          <p:cNvSpPr/>
          <p:nvPr/>
        </p:nvSpPr>
        <p:spPr>
          <a:xfrm>
            <a:off x="389450" y="1235525"/>
            <a:ext cx="1812900" cy="120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9"/>
          <p:cNvSpPr/>
          <p:nvPr/>
        </p:nvSpPr>
        <p:spPr>
          <a:xfrm>
            <a:off x="7413075" y="2981350"/>
            <a:ext cx="134400" cy="1209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>
            <a:spLocks noGrp="1"/>
          </p:cNvSpPr>
          <p:nvPr>
            <p:ph type="ctrTitle"/>
          </p:nvPr>
        </p:nvSpPr>
        <p:spPr>
          <a:xfrm>
            <a:off x="853650" y="2071650"/>
            <a:ext cx="74367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SEKUENTZIA DIAGRAMA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7725"/>
            <a:ext cx="9144003" cy="333267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1"/>
          <p:cNvSpPr txBox="1"/>
          <p:nvPr/>
        </p:nvSpPr>
        <p:spPr>
          <a:xfrm>
            <a:off x="1847850" y="318150"/>
            <a:ext cx="54483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 u="sng" dirty="0">
                <a:latin typeface="Lato"/>
                <a:ea typeface="Lato"/>
                <a:cs typeface="Lato"/>
                <a:sym typeface="Lato"/>
              </a:rPr>
              <a:t>LEHENENGO PROTOTIPOA</a:t>
            </a:r>
            <a:endParaRPr sz="2500" b="1" u="sng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ctrTitle"/>
          </p:nvPr>
        </p:nvSpPr>
        <p:spPr>
          <a:xfrm>
            <a:off x="1406250" y="488373"/>
            <a:ext cx="6331500" cy="1062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Lato"/>
                <a:ea typeface="Lato"/>
                <a:cs typeface="Lato"/>
                <a:sym typeface="Lato"/>
              </a:rPr>
              <a:t>Deskribapena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"/>
          </p:nvPr>
        </p:nvSpPr>
        <p:spPr>
          <a:xfrm>
            <a:off x="335750" y="1551100"/>
            <a:ext cx="5344800" cy="273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Western batean ambientatutako istorio “lineal” bat duen joku bat. Bi parte nagusitan banandu dezakegu: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Dialogoan oinarritutakoa: Saloia eta Hilerria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Gatazkan oinarritutakoa: Banketxea</a:t>
            </a:r>
            <a:endParaRPr sz="1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(Geroago azalduko dira xehetasun eta irudi ugariekin)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Hainbat ataza bete egin beharko ditugu jokua amaitzeko: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Pistak lortu egoeraz aldatzeko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Azkeneko egoeran, banketxean, borroka bat egongo da non bi azpihelburu bete beharko ditugu;</a:t>
            </a:r>
            <a:endParaRPr sz="1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2.1. Etsaia guztia hiltzea</a:t>
            </a:r>
            <a:endParaRPr sz="1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2.2. Bizirik egoten saiatzea</a:t>
            </a:r>
            <a:endParaRPr sz="1500"/>
          </a:p>
        </p:txBody>
      </p:sp>
      <p:pic>
        <p:nvPicPr>
          <p:cNvPr id="89" name="Google Shape;89;p15" descr="Resultado de imagen de el bueno el feo y el mal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7825" y="2114500"/>
            <a:ext cx="2498210" cy="161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6950" y="0"/>
            <a:ext cx="4696195" cy="4991098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2"/>
          <p:cNvSpPr/>
          <p:nvPr/>
        </p:nvSpPr>
        <p:spPr>
          <a:xfrm>
            <a:off x="3004300" y="1047250"/>
            <a:ext cx="4321500" cy="2518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42"/>
          <p:cNvSpPr/>
          <p:nvPr/>
        </p:nvSpPr>
        <p:spPr>
          <a:xfrm>
            <a:off x="2816950" y="3413700"/>
            <a:ext cx="4758900" cy="1577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42"/>
          <p:cNvSpPr/>
          <p:nvPr/>
        </p:nvSpPr>
        <p:spPr>
          <a:xfrm>
            <a:off x="2414350" y="119300"/>
            <a:ext cx="5501400" cy="1073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2"/>
          <p:cNvSpPr txBox="1"/>
          <p:nvPr/>
        </p:nvSpPr>
        <p:spPr>
          <a:xfrm>
            <a:off x="477175" y="457250"/>
            <a:ext cx="1471500" cy="3978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Hasieraketak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p42"/>
          <p:cNvSpPr txBox="1"/>
          <p:nvPr/>
        </p:nvSpPr>
        <p:spPr>
          <a:xfrm>
            <a:off x="364525" y="2107750"/>
            <a:ext cx="1696800" cy="3978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Saloia eta Hilerria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42"/>
          <p:cNvSpPr txBox="1"/>
          <p:nvPr/>
        </p:nvSpPr>
        <p:spPr>
          <a:xfrm>
            <a:off x="702600" y="4003500"/>
            <a:ext cx="1186500" cy="397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Banketxea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3"/>
          <p:cNvPicPr preferRelativeResize="0"/>
          <p:nvPr/>
        </p:nvPicPr>
        <p:blipFill rotWithShape="1">
          <a:blip r:embed="rId3">
            <a:alphaModFix/>
          </a:blip>
          <a:srcRect l="534" r="37987" b="74236"/>
          <a:stretch/>
        </p:blipFill>
        <p:spPr>
          <a:xfrm>
            <a:off x="163075" y="1118800"/>
            <a:ext cx="8698800" cy="387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3"/>
          <p:cNvSpPr txBox="1"/>
          <p:nvPr/>
        </p:nvSpPr>
        <p:spPr>
          <a:xfrm>
            <a:off x="3001050" y="265125"/>
            <a:ext cx="31419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 u="sng">
                <a:latin typeface="Lato"/>
                <a:ea typeface="Lato"/>
                <a:cs typeface="Lato"/>
                <a:sym typeface="Lato"/>
              </a:rPr>
              <a:t>HASIERAKETAK</a:t>
            </a:r>
            <a:endParaRPr sz="2500" b="1" u="sng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4"/>
          <p:cNvPicPr preferRelativeResize="0"/>
          <p:nvPr/>
        </p:nvPicPr>
        <p:blipFill rotWithShape="1">
          <a:blip r:embed="rId3">
            <a:alphaModFix/>
          </a:blip>
          <a:srcRect t="26030" r="6059" b="35722"/>
          <a:stretch/>
        </p:blipFill>
        <p:spPr>
          <a:xfrm>
            <a:off x="0" y="1186964"/>
            <a:ext cx="9144000" cy="395653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4"/>
          <p:cNvSpPr txBox="1"/>
          <p:nvPr/>
        </p:nvSpPr>
        <p:spPr>
          <a:xfrm>
            <a:off x="2179200" y="198850"/>
            <a:ext cx="4785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 u="sng">
                <a:latin typeface="Lato"/>
                <a:ea typeface="Lato"/>
                <a:cs typeface="Lato"/>
                <a:sym typeface="Lato"/>
              </a:rPr>
              <a:t>SALOIA ETA HILERRIA</a:t>
            </a:r>
            <a:endParaRPr sz="2500" b="1" u="sng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5"/>
          <p:cNvPicPr preferRelativeResize="0"/>
          <p:nvPr/>
        </p:nvPicPr>
        <p:blipFill rotWithShape="1">
          <a:blip r:embed="rId3">
            <a:alphaModFix/>
          </a:blip>
          <a:srcRect l="3521" t="71589" b="2245"/>
          <a:stretch/>
        </p:blipFill>
        <p:spPr>
          <a:xfrm>
            <a:off x="0" y="967600"/>
            <a:ext cx="8934427" cy="4122854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5"/>
          <p:cNvSpPr txBox="1"/>
          <p:nvPr/>
        </p:nvSpPr>
        <p:spPr>
          <a:xfrm>
            <a:off x="1927350" y="304900"/>
            <a:ext cx="52893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 u="sng">
                <a:latin typeface="Lato"/>
                <a:ea typeface="Lato"/>
                <a:cs typeface="Lato"/>
                <a:sym typeface="Lato"/>
              </a:rPr>
              <a:t>BANKETXEA</a:t>
            </a:r>
            <a:endParaRPr sz="2500" b="1" u="sng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>
            <a:spLocks noGrp="1"/>
          </p:cNvSpPr>
          <p:nvPr>
            <p:ph type="title"/>
          </p:nvPr>
        </p:nvSpPr>
        <p:spPr>
          <a:xfrm>
            <a:off x="542900" y="560700"/>
            <a:ext cx="8296800" cy="9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JUNITAK (Kasu Kritikoak)</a:t>
            </a:r>
            <a:endParaRPr/>
          </a:p>
        </p:txBody>
      </p:sp>
      <p:sp>
        <p:nvSpPr>
          <p:cNvPr id="308" name="Google Shape;308;p46"/>
          <p:cNvSpPr txBox="1"/>
          <p:nvPr/>
        </p:nvSpPr>
        <p:spPr>
          <a:xfrm>
            <a:off x="508850" y="1710450"/>
            <a:ext cx="8364900" cy="17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Hainbat kasu kritiko topa ditugu:</a:t>
            </a:r>
            <a:endParaRPr sz="1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s" sz="1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s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Pertsonaia banketxean ezin ahal duen lekuren batera mugitu nahi </a:t>
            </a:r>
            <a:r>
              <a:rPr lang="es" sz="1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denean</a:t>
            </a:r>
            <a:endParaRPr lang="es" sz="1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s" sz="1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-Banketxean </a:t>
            </a:r>
            <a:r>
              <a:rPr lang="es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tiro egiteko aukera ez duzunean, hau da, x edo y balio bera partekatzen ez </a:t>
            </a:r>
            <a:r>
              <a:rPr lang="es" sz="1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duzunean</a:t>
            </a:r>
            <a:endParaRPr lang="es" sz="1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s" sz="1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-PV </a:t>
            </a:r>
            <a:r>
              <a:rPr lang="es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barik geratzen bazara, hau da, bizitza gabe</a:t>
            </a:r>
            <a:endParaRPr sz="1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7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SALBUESPENAK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8"/>
          <p:cNvSpPr txBox="1">
            <a:spLocks noGrp="1"/>
          </p:cNvSpPr>
          <p:nvPr>
            <p:ph type="title"/>
          </p:nvPr>
        </p:nvSpPr>
        <p:spPr>
          <a:xfrm>
            <a:off x="423600" y="716925"/>
            <a:ext cx="8296800" cy="8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BI SALBUESPEN MOTA:</a:t>
            </a:r>
            <a:endParaRPr sz="2400"/>
          </a:p>
        </p:txBody>
      </p:sp>
      <p:sp>
        <p:nvSpPr>
          <p:cNvPr id="319" name="Google Shape;319;p48"/>
          <p:cNvSpPr txBox="1"/>
          <p:nvPr/>
        </p:nvSpPr>
        <p:spPr>
          <a:xfrm>
            <a:off x="1163875" y="1601325"/>
            <a:ext cx="7474200" cy="13803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-Defektuz sortutako salbuespenak: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· FileNotFoundException: Fitxategiak aurkitzen ez badira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·IOException: InOut-ean errore bat gertatzen bada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·InterruptedException: Interrupzio bat sortzeko balio du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-NumberFormatException: 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Akzio bat aukeratzean zenbaki bat ez denean aktibatzen da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48"/>
          <p:cNvSpPr txBox="1"/>
          <p:nvPr/>
        </p:nvSpPr>
        <p:spPr>
          <a:xfrm>
            <a:off x="1163875" y="3210175"/>
            <a:ext cx="7474200" cy="9396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-Guk sortutako salbuespenak: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·NotZenbakiEgokia: Akzio bati esleituta ez dagoen zenbakia aukeratzean aktibatzen da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-EzinMugitu: Mugitzeko behar ez den tekla bat sakatzea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>
            <a:spLocks noGrp="1"/>
          </p:cNvSpPr>
          <p:nvPr>
            <p:ph type="title"/>
          </p:nvPr>
        </p:nvSpPr>
        <p:spPr>
          <a:xfrm>
            <a:off x="270164" y="592075"/>
            <a:ext cx="4582391" cy="6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3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NumberFormatException</a:t>
            </a:r>
            <a:endParaRPr sz="3000" dirty="0"/>
          </a:p>
        </p:txBody>
      </p:sp>
      <p:pic>
        <p:nvPicPr>
          <p:cNvPr id="326" name="Google Shape;32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775" y="659225"/>
            <a:ext cx="4045000" cy="227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0225" y="3114650"/>
            <a:ext cx="6286026" cy="15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0"/>
          <p:cNvSpPr txBox="1">
            <a:spLocks noGrp="1"/>
          </p:cNvSpPr>
          <p:nvPr>
            <p:ph type="title"/>
          </p:nvPr>
        </p:nvSpPr>
        <p:spPr>
          <a:xfrm>
            <a:off x="392974" y="561274"/>
            <a:ext cx="3680261" cy="9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NotZenbakiEgokia</a:t>
            </a:r>
            <a:endParaRPr sz="3000" dirty="0"/>
          </a:p>
        </p:txBody>
      </p:sp>
      <p:pic>
        <p:nvPicPr>
          <p:cNvPr id="333" name="Google Shape;33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50" y="3684350"/>
            <a:ext cx="8179300" cy="5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350" y="1467274"/>
            <a:ext cx="5613675" cy="19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1"/>
          <p:cNvSpPr txBox="1">
            <a:spLocks noGrp="1"/>
          </p:cNvSpPr>
          <p:nvPr>
            <p:ph type="title"/>
          </p:nvPr>
        </p:nvSpPr>
        <p:spPr>
          <a:xfrm>
            <a:off x="393000" y="665300"/>
            <a:ext cx="2239200" cy="7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EzinMugitu</a:t>
            </a:r>
            <a:endParaRPr sz="3000"/>
          </a:p>
        </p:txBody>
      </p:sp>
      <p:pic>
        <p:nvPicPr>
          <p:cNvPr id="340" name="Google Shape;34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638" y="3503125"/>
            <a:ext cx="8216723" cy="9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5650" y="665300"/>
            <a:ext cx="272415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374073" y="857400"/>
            <a:ext cx="8346327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latin typeface="Raleway" panose="020B0604020202020204" charset="0"/>
                <a:ea typeface="Lato"/>
                <a:cs typeface="Lato"/>
                <a:sym typeface="Lato"/>
              </a:rPr>
              <a:t>KLASE DIAGRAMAREN EBOLUZIOA</a:t>
            </a:r>
            <a:endParaRPr lang="es-ES" dirty="0">
              <a:latin typeface="Raleway" panose="020B0604020202020204" charset="0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6" descr="Resultado de imagen de evoluc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8774" y="2665400"/>
            <a:ext cx="3206450" cy="180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2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ONDORIOAK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3"/>
          <p:cNvSpPr txBox="1"/>
          <p:nvPr/>
        </p:nvSpPr>
        <p:spPr>
          <a:xfrm>
            <a:off x="282025" y="633844"/>
            <a:ext cx="8568000" cy="4241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" sz="20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Proiektua </a:t>
            </a:r>
            <a:r>
              <a:rPr lang="e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inplementatu ostean, hurrengo ondorioak atera ditugu</a:t>
            </a:r>
            <a:r>
              <a:rPr lang="es" sz="20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20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1.- Joko bat egitea, ez da dirudien hain </a:t>
            </a:r>
            <a:r>
              <a:rPr lang="es" sz="20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erraza</a:t>
            </a:r>
            <a:endParaRPr sz="20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2.-  Klase diagrama oso garrantzitsua </a:t>
            </a:r>
            <a:r>
              <a:rPr lang="es" sz="20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</a:t>
            </a:r>
            <a:endParaRPr sz="20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3.- Taldean lan egiteko gaitasunak eskuratu </a:t>
            </a:r>
            <a:r>
              <a:rPr lang="es" sz="20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ditugu</a:t>
            </a:r>
            <a:endParaRPr sz="20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4.- Lauhilabetean zehar ikasitako kontzeptu guztiak(herentzia, salbuespenak, arrayList, etab.) hobeto ulertzen </a:t>
            </a:r>
            <a:r>
              <a:rPr lang="es" sz="20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ditugu</a:t>
            </a:r>
            <a:endParaRPr sz="20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5.- Lan asko, denbora tarte finitu batean egiteko gaitasunak eskuratu ditugu</a:t>
            </a:r>
            <a:endParaRPr sz="2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54" descr="Resultado de imagen de THE END WESTERN"/>
          <p:cNvPicPr preferRelativeResize="0"/>
          <p:nvPr/>
        </p:nvPicPr>
        <p:blipFill rotWithShape="1">
          <a:blip r:embed="rId3">
            <a:alphaModFix/>
          </a:blip>
          <a:srcRect l="1659" t="13656" r="1309" b="1420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75" y="0"/>
            <a:ext cx="885625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 descr="Resultado de imagen de evolucion"/>
          <p:cNvPicPr preferRelativeResize="0"/>
          <p:nvPr/>
        </p:nvPicPr>
        <p:blipFill rotWithShape="1">
          <a:blip r:embed="rId4">
            <a:alphaModFix/>
          </a:blip>
          <a:srcRect t="31487" r="75741" b="16379"/>
          <a:stretch/>
        </p:blipFill>
        <p:spPr>
          <a:xfrm>
            <a:off x="8069675" y="106050"/>
            <a:ext cx="679574" cy="8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78799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 descr="Resultado de imagen de evolucion"/>
          <p:cNvPicPr preferRelativeResize="0"/>
          <p:nvPr/>
        </p:nvPicPr>
        <p:blipFill rotWithShape="1">
          <a:blip r:embed="rId4">
            <a:alphaModFix/>
          </a:blip>
          <a:srcRect l="41775" t="16989" r="39619" b="15428"/>
          <a:stretch/>
        </p:blipFill>
        <p:spPr>
          <a:xfrm>
            <a:off x="8311800" y="3672025"/>
            <a:ext cx="596525" cy="1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00" y="38100"/>
            <a:ext cx="9039298" cy="5067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 descr="Resultado de imagen de evolucion"/>
          <p:cNvPicPr preferRelativeResize="0"/>
          <p:nvPr/>
        </p:nvPicPr>
        <p:blipFill rotWithShape="1">
          <a:blip r:embed="rId4">
            <a:alphaModFix/>
          </a:blip>
          <a:srcRect l="81053" t="14055" b="15423"/>
          <a:stretch/>
        </p:blipFill>
        <p:spPr>
          <a:xfrm>
            <a:off x="8299475" y="93300"/>
            <a:ext cx="607524" cy="12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subTitle" idx="1"/>
          </p:nvPr>
        </p:nvSpPr>
        <p:spPr>
          <a:xfrm>
            <a:off x="702625" y="1471550"/>
            <a:ext cx="4745700" cy="782100"/>
          </a:xfrm>
          <a:prstGeom prst="rect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FFFFFF"/>
                </a:solidFill>
              </a:rPr>
              <a:t>-Egoerekin eta haien akzioekin erlazioa duen </a:t>
            </a:r>
            <a:r>
              <a:rPr lang="es" sz="1600" dirty="0" smtClean="0">
                <a:solidFill>
                  <a:srgbClr val="FFFFFF"/>
                </a:solidFill>
              </a:rPr>
              <a:t>adarra</a:t>
            </a:r>
            <a:endParaRPr sz="1600" dirty="0">
              <a:solidFill>
                <a:srgbClr val="FFFFFF"/>
              </a:solidFill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1219600" y="609800"/>
            <a:ext cx="64824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Klase Diagrama begiratzean, konturatzen gara bi adarkadura nagusi bereizten direla: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702625" y="2505475"/>
            <a:ext cx="4440900" cy="8352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-Istorioan zehar agertzen diren pertsonaien kudeaketarekin erlazioa duen adarra</a:t>
            </a:r>
            <a:endParaRPr sz="16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20" descr="Resultado de imagen de arbol del ahorcad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700" y="1231663"/>
            <a:ext cx="3382825" cy="33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888" y="0"/>
            <a:ext cx="725411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>
            <a:spLocks noGrp="1"/>
          </p:cNvSpPr>
          <p:nvPr>
            <p:ph type="subTitle" idx="4294967295"/>
          </p:nvPr>
        </p:nvSpPr>
        <p:spPr>
          <a:xfrm>
            <a:off x="371325" y="1564250"/>
            <a:ext cx="980700" cy="450600"/>
          </a:xfrm>
          <a:prstGeom prst="rect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Egoera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205425" y="2783913"/>
            <a:ext cx="1312500" cy="3843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Pertsonaiak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1670300" y="145825"/>
            <a:ext cx="4520450" cy="4202300"/>
          </a:xfrm>
          <a:custGeom>
            <a:avLst/>
            <a:gdLst/>
            <a:ahLst/>
            <a:cxnLst/>
            <a:rect l="l" t="t" r="r" b="b"/>
            <a:pathLst>
              <a:path w="180818" h="168092" extrusionOk="0">
                <a:moveTo>
                  <a:pt x="0" y="2121"/>
                </a:moveTo>
                <a:lnTo>
                  <a:pt x="1591" y="168092"/>
                </a:lnTo>
                <a:lnTo>
                  <a:pt x="116127" y="167561"/>
                </a:lnTo>
                <a:lnTo>
                  <a:pt x="118778" y="89083"/>
                </a:lnTo>
                <a:lnTo>
                  <a:pt x="180818" y="89613"/>
                </a:lnTo>
                <a:lnTo>
                  <a:pt x="177107" y="28634"/>
                </a:lnTo>
                <a:lnTo>
                  <a:pt x="104992" y="28103"/>
                </a:lnTo>
                <a:lnTo>
                  <a:pt x="103401" y="0"/>
                </a:ln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Google Shape;130;p21"/>
          <p:cNvSpPr/>
          <p:nvPr/>
        </p:nvSpPr>
        <p:spPr>
          <a:xfrm>
            <a:off x="4812100" y="808650"/>
            <a:ext cx="4281825" cy="4334850"/>
          </a:xfrm>
          <a:custGeom>
            <a:avLst/>
            <a:gdLst/>
            <a:ahLst/>
            <a:cxnLst/>
            <a:rect l="l" t="t" r="r" b="b"/>
            <a:pathLst>
              <a:path w="171273" h="173394" extrusionOk="0">
                <a:moveTo>
                  <a:pt x="0" y="59389"/>
                </a:moveTo>
                <a:lnTo>
                  <a:pt x="2651" y="134155"/>
                </a:lnTo>
                <a:lnTo>
                  <a:pt x="49844" y="132034"/>
                </a:lnTo>
                <a:lnTo>
                  <a:pt x="56207" y="156426"/>
                </a:lnTo>
                <a:lnTo>
                  <a:pt x="106051" y="156426"/>
                </a:lnTo>
                <a:lnTo>
                  <a:pt x="108172" y="173394"/>
                </a:lnTo>
                <a:lnTo>
                  <a:pt x="171273" y="171273"/>
                </a:lnTo>
                <a:lnTo>
                  <a:pt x="168091" y="0"/>
                </a:lnTo>
                <a:lnTo>
                  <a:pt x="47192" y="11665"/>
                </a:lnTo>
                <a:lnTo>
                  <a:pt x="47192" y="60979"/>
                </a:lnTo>
                <a:close/>
              </a:path>
            </a:pathLst>
          </a:cu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436</Words>
  <Application>Microsoft Office PowerPoint</Application>
  <PresentationFormat>Presentación en pantalla (16:9)</PresentationFormat>
  <Paragraphs>126</Paragraphs>
  <Slides>42</Slides>
  <Notes>42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6" baseType="lpstr">
      <vt:lpstr>Lato</vt:lpstr>
      <vt:lpstr>Raleway</vt:lpstr>
      <vt:lpstr>Arial</vt:lpstr>
      <vt:lpstr>Swiss</vt:lpstr>
      <vt:lpstr>THE OL’ WESTERN</vt:lpstr>
      <vt:lpstr>Aurkibidea</vt:lpstr>
      <vt:lpstr>Deskribapena</vt:lpstr>
      <vt:lpstr>KLASE DIAGRAMAREN EBOLUZIOA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METODO UGARIEN AZALPENA</vt:lpstr>
      <vt:lpstr>SALOIA</vt:lpstr>
      <vt:lpstr>HILERRIA</vt:lpstr>
      <vt:lpstr>BANKETXEA</vt:lpstr>
      <vt:lpstr>AKZIOA</vt:lpstr>
      <vt:lpstr>LISTA AKZIOAK</vt:lpstr>
      <vt:lpstr>LISTA ETSAIAK</vt:lpstr>
      <vt:lpstr>ETSAIA</vt:lpstr>
      <vt:lpstr>PROTAGONISTA</vt:lpstr>
      <vt:lpstr>KONTSOLAREN IRUDIAK</vt:lpstr>
      <vt:lpstr>EGOERA 1 (SALOIA)</vt:lpstr>
      <vt:lpstr>Presentación de PowerPoint</vt:lpstr>
      <vt:lpstr>Presentación de PowerPoint</vt:lpstr>
      <vt:lpstr>Presentación de PowerPoint</vt:lpstr>
      <vt:lpstr>Presentación de PowerPoint</vt:lpstr>
      <vt:lpstr>EGOERA 3 (BANKETXEA)</vt:lpstr>
      <vt:lpstr>Presentación de PowerPoint</vt:lpstr>
      <vt:lpstr>Presentación de PowerPoint</vt:lpstr>
      <vt:lpstr>SEKUENTZIA DIAGRAMA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JUNITAK (Kasu Kritikoak)</vt:lpstr>
      <vt:lpstr>SALBUESPENAK</vt:lpstr>
      <vt:lpstr>BI SALBUESPEN MOTA:</vt:lpstr>
      <vt:lpstr>NumberFormatException</vt:lpstr>
      <vt:lpstr>NotZenbakiEgokia</vt:lpstr>
      <vt:lpstr>EzinMugitu</vt:lpstr>
      <vt:lpstr>ONDORIOAK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OLD WESTERN</dc:title>
  <dc:creator>ANDER</dc:creator>
  <cp:lastModifiedBy>ANDER</cp:lastModifiedBy>
  <cp:revision>3</cp:revision>
  <dcterms:modified xsi:type="dcterms:W3CDTF">2019-05-10T01:55:55Z</dcterms:modified>
</cp:coreProperties>
</file>