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12" d="100"/>
          <a:sy n="112" d="100"/>
        </p:scale>
        <p:origin x="79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851D-646C-425C-B0A5-C61D17B4398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918-2360-4E7D-8359-F9935D1B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851D-646C-425C-B0A5-C61D17B4398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918-2360-4E7D-8359-F9935D1B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851D-646C-425C-B0A5-C61D17B4398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918-2360-4E7D-8359-F9935D1B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851D-646C-425C-B0A5-C61D17B4398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918-2360-4E7D-8359-F9935D1B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4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851D-646C-425C-B0A5-C61D17B4398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918-2360-4E7D-8359-F9935D1B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851D-646C-425C-B0A5-C61D17B4398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918-2360-4E7D-8359-F9935D1B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7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851D-646C-425C-B0A5-C61D17B4398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918-2360-4E7D-8359-F9935D1B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9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851D-646C-425C-B0A5-C61D17B4398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918-2360-4E7D-8359-F9935D1B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3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851D-646C-425C-B0A5-C61D17B4398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918-2360-4E7D-8359-F9935D1B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851D-646C-425C-B0A5-C61D17B4398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918-2360-4E7D-8359-F9935D1B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7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851D-646C-425C-B0A5-C61D17B4398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918-2360-4E7D-8359-F9935D1B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851D-646C-425C-B0A5-C61D17B4398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E918-2360-4E7D-8359-F9935D1B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2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543795" y="319151"/>
            <a:ext cx="40564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/>
              <a:t>FULL Ependymoma </a:t>
            </a:r>
            <a:r>
              <a:rPr lang="en-US" sz="2000" b="1" dirty="0"/>
              <a:t>Proteomics</a:t>
            </a:r>
          </a:p>
          <a:p>
            <a:pPr algn="ctr"/>
            <a:r>
              <a:rPr lang="en-US" dirty="0"/>
              <a:t>Tumor Sample </a:t>
            </a:r>
            <a:r>
              <a:rPr lang="en-US" dirty="0" smtClean="0"/>
              <a:t>Set: pilot + added samples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0762" y="1944407"/>
            <a:ext cx="807999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Sample Set Summary: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17x EPN samples (those that you already have, only the Top2 - 1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measured technical replicate out of 3)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Extra 83x EPN samples (66 new and 17 replicates of the pilot samples; started again from tissue)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1x (R1-2_7EP5) technical injection of “LFQ intensity 80416_QE1_TM_fullEPN_7EP5”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10x EPN83 replicates (starting from </a:t>
            </a:r>
            <a:r>
              <a:rPr lang="en-US" sz="1400" dirty="0" smtClean="0"/>
              <a:t>same tissue again; due to low ID rate or overall low performance)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32x fractionated pool of 17x pilot EPN samples (old library)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32x fractionated pool of 83x </a:t>
            </a:r>
            <a:r>
              <a:rPr lang="en-US" sz="1400" dirty="0" err="1" smtClean="0"/>
              <a:t>fullEPN</a:t>
            </a:r>
            <a:r>
              <a:rPr lang="en-US" sz="1400" dirty="0" smtClean="0"/>
              <a:t> samples (new library)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358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592246" y="319151"/>
            <a:ext cx="39595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/>
              <a:t>Sample Naming</a:t>
            </a:r>
            <a:endParaRPr lang="en-US" sz="2000" b="1" dirty="0"/>
          </a:p>
          <a:p>
            <a:pPr algn="ctr"/>
            <a:r>
              <a:rPr lang="en-US" dirty="0" smtClean="0"/>
              <a:t>re-run database search for pilot samples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9" y="1403766"/>
            <a:ext cx="849212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7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443" y="0"/>
            <a:ext cx="2726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6252" y="310605"/>
            <a:ext cx="48579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/>
              <a:t>Sample Naming</a:t>
            </a:r>
            <a:endParaRPr lang="en-US" sz="2000" b="1" dirty="0"/>
          </a:p>
          <a:p>
            <a:pPr algn="ctr"/>
            <a:r>
              <a:rPr lang="en-US" dirty="0" smtClean="0"/>
              <a:t>83 new samples (66new+17Reps of pilot samples)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5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0" y="1898650"/>
            <a:ext cx="8492120" cy="3060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3034" y="310605"/>
            <a:ext cx="48579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/>
              <a:t>Sample Naming</a:t>
            </a:r>
            <a:endParaRPr lang="en-US" sz="2000" b="1" dirty="0"/>
          </a:p>
          <a:p>
            <a:pPr algn="ctr"/>
            <a:r>
              <a:rPr lang="en-US" dirty="0" smtClean="0"/>
              <a:t>83 new samples (66new+17Reps of pilot samples)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8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26" y="0"/>
            <a:ext cx="2145263" cy="6858000"/>
          </a:xfrm>
          <a:prstGeom prst="rect">
            <a:avLst/>
          </a:prstGeom>
        </p:spPr>
      </p:pic>
      <p:cxnSp>
        <p:nvCxnSpPr>
          <p:cNvPr id="9" name="Straight Connector 8"/>
          <p:cNvCxnSpPr>
            <a:endCxn id="15" idx="1"/>
          </p:cNvCxnSpPr>
          <p:nvPr/>
        </p:nvCxnSpPr>
        <p:spPr>
          <a:xfrm flipV="1">
            <a:off x="3078592" y="769230"/>
            <a:ext cx="852744" cy="207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494735" y="1104161"/>
            <a:ext cx="5634666" cy="3075608"/>
            <a:chOff x="3449513" y="3678775"/>
            <a:chExt cx="5634666" cy="307560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9513" y="3777240"/>
              <a:ext cx="3654342" cy="2977143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6744987" y="3879791"/>
              <a:ext cx="492674" cy="875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195558" y="3678775"/>
              <a:ext cx="1888621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17x EPN samples (from pilot &amp; also as replicates within the 83x EPN samples)</a:t>
              </a:r>
              <a:endParaRPr lang="en-US" sz="1400" dirty="0" smtClean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931336" y="561481"/>
            <a:ext cx="45737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66</a:t>
            </a:r>
            <a:r>
              <a:rPr lang="en-US" sz="1400" dirty="0" smtClean="0"/>
              <a:t>x new EPN samples + corresponding subgroup</a:t>
            </a:r>
            <a:endParaRPr lang="en-US" sz="14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3687946" y="4634017"/>
            <a:ext cx="4337420" cy="2003647"/>
            <a:chOff x="3687946" y="4634017"/>
            <a:chExt cx="4337420" cy="200364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7946" y="4634017"/>
              <a:ext cx="2448799" cy="2003647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6136745" y="4687865"/>
              <a:ext cx="1888621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EPN subgroups</a:t>
              </a:r>
              <a:endParaRPr lang="en-US" sz="1400" dirty="0" smtClean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235945" y="-15865"/>
            <a:ext cx="26208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/>
              <a:t>Subgroup Sample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3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170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DKFZ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Müller, Torsten</dc:creator>
  <cp:lastModifiedBy>Müller, Torsten</cp:lastModifiedBy>
  <cp:revision>4</cp:revision>
  <dcterms:created xsi:type="dcterms:W3CDTF">2018-06-11T08:06:16Z</dcterms:created>
  <dcterms:modified xsi:type="dcterms:W3CDTF">2018-06-11T10:02:25Z</dcterms:modified>
</cp:coreProperties>
</file>