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2862" y="9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923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39594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831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07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7983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779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82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96749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39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794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5578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92F44-3777-477F-80B4-4D64DFD1DB0C}" type="datetimeFigureOut">
              <a:rPr lang="nb-NO" smtClean="0"/>
              <a:t>09.04.2024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665BB-0C74-4E42-8C8D-BB0EA37F631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5325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 with medium confidence">
            <a:extLst>
              <a:ext uri="{FF2B5EF4-FFF2-40B4-BE49-F238E27FC236}">
                <a16:creationId xmlns:a16="http://schemas.microsoft.com/office/drawing/2014/main" id="{3A90918B-2BB8-78F5-827D-CAB54C4B2A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5" t="934" r="13567" b="4126"/>
          <a:stretch/>
        </p:blipFill>
        <p:spPr>
          <a:xfrm>
            <a:off x="6730190" y="196895"/>
            <a:ext cx="2265550" cy="2752046"/>
          </a:xfrm>
          <a:prstGeom prst="rect">
            <a:avLst/>
          </a:prstGeo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8257EC5C-8B0F-29D6-18A6-4690E8CA4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5" t="35" r="12109" b="4186"/>
          <a:stretch/>
        </p:blipFill>
        <p:spPr>
          <a:xfrm>
            <a:off x="-2983177" y="29867"/>
            <a:ext cx="2563410" cy="3086101"/>
          </a:xfrm>
          <a:prstGeom prst="rect">
            <a:avLst/>
          </a:prstGeom>
        </p:spPr>
      </p:pic>
      <p:pic>
        <p:nvPicPr>
          <p:cNvPr id="13" name="Picture 12" descr="A diagram of a number of indicators&#10;&#10;Description automatically generated">
            <a:extLst>
              <a:ext uri="{FF2B5EF4-FFF2-40B4-BE49-F238E27FC236}">
                <a16:creationId xmlns:a16="http://schemas.microsoft.com/office/drawing/2014/main" id="{39D3B1AB-4280-62E7-DAE1-70230C9D6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172" y="176978"/>
            <a:ext cx="3152175" cy="3152175"/>
          </a:xfrm>
          <a:prstGeom prst="rect">
            <a:avLst/>
          </a:prstGeom>
        </p:spPr>
      </p:pic>
      <p:pic>
        <p:nvPicPr>
          <p:cNvPr id="17" name="Picture 16" descr="A green and black graph&#10;&#10;Description automatically generated">
            <a:extLst>
              <a:ext uri="{FF2B5EF4-FFF2-40B4-BE49-F238E27FC236}">
                <a16:creationId xmlns:a16="http://schemas.microsoft.com/office/drawing/2014/main" id="{2FCA98E8-7CF6-AB5F-BB76-4601782B58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811" y="3582046"/>
            <a:ext cx="4913929" cy="3275954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A6DBC17E-07E5-60C1-1FDF-CF713D655D99}"/>
              </a:ext>
            </a:extLst>
          </p:cNvPr>
          <p:cNvSpPr/>
          <p:nvPr/>
        </p:nvSpPr>
        <p:spPr>
          <a:xfrm>
            <a:off x="5979119" y="2245585"/>
            <a:ext cx="643626" cy="731112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AA8B6CA7-C4A5-4E4E-5972-597F8B69BAC1}"/>
              </a:ext>
            </a:extLst>
          </p:cNvPr>
          <p:cNvSpPr/>
          <p:nvPr/>
        </p:nvSpPr>
        <p:spPr>
          <a:xfrm rot="5400000">
            <a:off x="7780726" y="3205910"/>
            <a:ext cx="734690" cy="671611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2EBFFE-C9F6-AEB6-E99C-AC9A7B11748D}"/>
              </a:ext>
            </a:extLst>
          </p:cNvPr>
          <p:cNvGrpSpPr/>
          <p:nvPr/>
        </p:nvGrpSpPr>
        <p:grpSpPr>
          <a:xfrm>
            <a:off x="295383" y="3157887"/>
            <a:ext cx="3190469" cy="3246495"/>
            <a:chOff x="242892" y="110870"/>
            <a:chExt cx="3190469" cy="3246495"/>
          </a:xfrm>
        </p:grpSpPr>
        <p:pic>
          <p:nvPicPr>
            <p:cNvPr id="3" name="Picture 2" descr="A map of the area with orange squares&#10;&#10;Description automatically generated">
              <a:extLst>
                <a:ext uri="{FF2B5EF4-FFF2-40B4-BE49-F238E27FC236}">
                  <a16:creationId xmlns:a16="http://schemas.microsoft.com/office/drawing/2014/main" id="{ADA36E3F-A43E-1DEB-D361-B4AF8D6C0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186" y="205190"/>
              <a:ext cx="3152175" cy="3152175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C6B26A-D27D-EEE2-3B8D-D16E152C6A60}"/>
                </a:ext>
              </a:extLst>
            </p:cNvPr>
            <p:cNvSpPr txBox="1"/>
            <p:nvPr/>
          </p:nvSpPr>
          <p:spPr>
            <a:xfrm>
              <a:off x="242892" y="110870"/>
              <a:ext cx="5633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b-NO" sz="3200" dirty="0"/>
                <a:t>B</a:t>
              </a:r>
            </a:p>
          </p:txBody>
        </p:sp>
      </p:grpSp>
      <p:sp>
        <p:nvSpPr>
          <p:cNvPr id="7" name="Right Brace 6">
            <a:extLst>
              <a:ext uri="{FF2B5EF4-FFF2-40B4-BE49-F238E27FC236}">
                <a16:creationId xmlns:a16="http://schemas.microsoft.com/office/drawing/2014/main" id="{98ED87C1-C1AD-DF9E-F11E-070C2AE7F819}"/>
              </a:ext>
            </a:extLst>
          </p:cNvPr>
          <p:cNvSpPr/>
          <p:nvPr/>
        </p:nvSpPr>
        <p:spPr>
          <a:xfrm>
            <a:off x="3058227" y="114698"/>
            <a:ext cx="563358" cy="6538111"/>
          </a:xfrm>
          <a:prstGeom prst="rightBrace">
            <a:avLst>
              <a:gd name="adj1" fmla="val 8333"/>
              <a:gd name="adj2" fmla="val 27429"/>
            </a:avLst>
          </a:prstGeom>
          <a:ln w="38100">
            <a:solidFill>
              <a:srgbClr val="A5A5A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66AA0-0CE2-B8F4-61E6-59B079DCAF35}"/>
              </a:ext>
            </a:extLst>
          </p:cNvPr>
          <p:cNvSpPr txBox="1"/>
          <p:nvPr/>
        </p:nvSpPr>
        <p:spPr>
          <a:xfrm>
            <a:off x="3747641" y="176978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5C8B0D-3F7A-2904-DD01-2D4F1BD101FC}"/>
              </a:ext>
            </a:extLst>
          </p:cNvPr>
          <p:cNvSpPr txBox="1"/>
          <p:nvPr/>
        </p:nvSpPr>
        <p:spPr>
          <a:xfrm>
            <a:off x="6293657" y="114698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0213AD-353A-85C2-E09F-0AC2A4F6D808}"/>
              </a:ext>
            </a:extLst>
          </p:cNvPr>
          <p:cNvSpPr txBox="1"/>
          <p:nvPr/>
        </p:nvSpPr>
        <p:spPr>
          <a:xfrm>
            <a:off x="4378438" y="3642114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1C58DB-5550-FAA4-FC6D-8BA106CD022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1720"/>
          <a:stretch/>
        </p:blipFill>
        <p:spPr>
          <a:xfrm>
            <a:off x="639893" y="339213"/>
            <a:ext cx="2511197" cy="28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018849-C172-35D2-8E53-6EA7792EAAB0}"/>
              </a:ext>
            </a:extLst>
          </p:cNvPr>
          <p:cNvSpPr txBox="1"/>
          <p:nvPr/>
        </p:nvSpPr>
        <p:spPr>
          <a:xfrm>
            <a:off x="303293" y="203779"/>
            <a:ext cx="56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0379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 Kolstad</dc:creator>
  <cp:lastModifiedBy>Anders Kolstad</cp:lastModifiedBy>
  <cp:revision>5</cp:revision>
  <dcterms:created xsi:type="dcterms:W3CDTF">2024-02-28T13:00:15Z</dcterms:created>
  <dcterms:modified xsi:type="dcterms:W3CDTF">2024-04-09T08:11:59Z</dcterms:modified>
</cp:coreProperties>
</file>