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F849-BBD1-819E-8DC5-CC7E36C1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37A70-B933-A402-52A8-8E2967CEE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F7C6F-40CD-237A-596C-B76A699D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890-B2DA-4050-8355-A91D523520A8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D219-122B-C498-5023-A4DF6C43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298B0-3819-5217-C2DE-405ED0AC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86F0-3FE5-4485-8C16-E2B7413FBC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01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4950-3B7A-44C5-DCD3-4305386C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1B7AB-4AD0-07A5-6928-7386B946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3DE23-528E-2B88-22B5-79601B39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890-B2DA-4050-8355-A91D523520A8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9A50-11E0-9C75-AB3A-C5CC92DF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3DE03-AC67-17D0-04E2-CD144ED5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86F0-3FE5-4485-8C16-E2B7413FBC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56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9A0C1-B7D9-671B-56DE-C8E2BD0D0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3EB90-0ABD-242D-4469-E1B6A3CA4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F566-0576-CED4-6891-E035C744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890-B2DA-4050-8355-A91D523520A8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2C06-21F6-429C-B379-BE2C7EC6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1098-AA88-2F99-BFE6-5D8C27AD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86F0-3FE5-4485-8C16-E2B7413FBC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88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2978-20DD-CD41-2CCE-AD811EAF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7E67-8EC0-8F04-ED57-13FE3D614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11075-C4AD-96A2-140C-C4F9F58C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890-B2DA-4050-8355-A91D523520A8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352D-73B1-7665-F608-EC70F121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DE044-4D7B-A6F1-7BD9-090DD35D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86F0-3FE5-4485-8C16-E2B7413FBC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537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9F6E-8654-7FE3-DF8C-CB2A5141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2B8C5-07A7-D1CB-07EF-0C169D15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4279-AA0F-49F4-E914-80657FA1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890-B2DA-4050-8355-A91D523520A8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622DF-8410-B2BE-F12B-BE3F6F4F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ED5C-315B-9191-35C2-E4C3CB57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86F0-3FE5-4485-8C16-E2B7413FBC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292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878E-7EB9-65AC-44DB-63FD3177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4DBE-C294-07AE-27BC-C349E08DE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4889D-243E-1A7A-6097-57F3871AC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4C953-62BD-CC62-7E00-CAC1B567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890-B2DA-4050-8355-A91D523520A8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2EC37-2AD7-341A-67C6-68152EAA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84F2A-AC65-1E40-445F-39A19B50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86F0-3FE5-4485-8C16-E2B7413FBC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77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245A-FD53-3412-D254-FDF1B6B0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1AC65-DA9D-A3C1-6150-6F2BD180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8AF46-1F61-A453-59C1-84A230293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AC9AFB-6663-0FE8-CAE0-E5B3B6309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53C00-E6A6-66C9-7FB9-CEE1E5C9D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E7CDA5-78D3-8DAC-D4AE-36A19C47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890-B2DA-4050-8355-A91D523520A8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5B4F5-FA2C-B395-A0CE-FD4CAA38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94C81-319F-9DF8-7146-8C61E225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86F0-3FE5-4485-8C16-E2B7413FBC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983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4A18-E4FA-9DB3-D452-8273370D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11135-E6B8-5D00-788C-0ADE83D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890-B2DA-4050-8355-A91D523520A8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5E4FF-F2C5-A08D-882F-698AFC4B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EC86-8FE2-346F-DB04-0119A611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86F0-3FE5-4485-8C16-E2B7413FBC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039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E65CB-8509-0CB6-1D2E-171C4574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890-B2DA-4050-8355-A91D523520A8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09CFB-4515-46B7-CD71-53FFF65D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928F6-2E66-3C6E-0B9C-8D3D7B2A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86F0-3FE5-4485-8C16-E2B7413FBC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875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3742-96AD-E012-648A-A37E093A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5D47-99D7-695A-B45E-8CCBBCD9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5D81C-5203-7766-EF72-382D670DB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91E67-E680-9443-7866-5E085CA0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890-B2DA-4050-8355-A91D523520A8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BE64C-0292-76CE-82F6-5D84234C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7C9A8-6E05-387F-F078-B8A22D7C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86F0-3FE5-4485-8C16-E2B7413FBC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78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F35A-256C-D9C7-B4AC-26710C02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F48C7-F0B4-3ECF-E696-6E77FDEBD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65ED3-213A-102F-F98F-C3D97186E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9B5A4-971B-6679-9E31-B2CAB4C1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890-B2DA-4050-8355-A91D523520A8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D955-EF8C-D38B-DF5B-2872D8A9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70E67-4F85-3900-4336-27D591E3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86F0-3FE5-4485-8C16-E2B7413FBC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242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C1DF2-34DD-510F-205F-828F7916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3ED2-4E39-51C4-38B9-156480772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6E3BF-206B-4B86-5CDC-BA7C06761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30890-B2DA-4050-8355-A91D523520A8}" type="datetimeFigureOut">
              <a:rPr lang="da-DK" smtClean="0"/>
              <a:t>18-01-2023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197C4-3EE1-E57A-4112-2C204417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C412-CDD5-7887-E529-E5E575051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86F0-3FE5-4485-8C16-E2B7413FBC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672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34BDA47-DB95-A845-66D4-755FEF0C4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1285576"/>
            <a:ext cx="7621064" cy="428684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785F24F-1D55-9F81-3951-F973100684BC}"/>
              </a:ext>
            </a:extLst>
          </p:cNvPr>
          <p:cNvSpPr/>
          <p:nvPr/>
        </p:nvSpPr>
        <p:spPr>
          <a:xfrm>
            <a:off x="3261815" y="3500651"/>
            <a:ext cx="757451" cy="28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Image result for pytorch">
            <a:extLst>
              <a:ext uri="{FF2B5EF4-FFF2-40B4-BE49-F238E27FC236}">
                <a16:creationId xmlns:a16="http://schemas.microsoft.com/office/drawing/2014/main" id="{EB145AFA-CB64-E5DD-2832-F99DCB122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819" y="3500651"/>
            <a:ext cx="285721" cy="34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5DB7E1-5C0A-980A-8AAD-562839387C1D}"/>
              </a:ext>
            </a:extLst>
          </p:cNvPr>
          <p:cNvSpPr/>
          <p:nvPr/>
        </p:nvSpPr>
        <p:spPr>
          <a:xfrm>
            <a:off x="2933702" y="1748247"/>
            <a:ext cx="421118" cy="14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081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EEB938C-0366-F5BC-0F44-38E33B4E8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0" r="32838"/>
          <a:stretch/>
        </p:blipFill>
        <p:spPr>
          <a:xfrm>
            <a:off x="1132232" y="3429000"/>
            <a:ext cx="5118442" cy="2058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76C7AC-CBAB-E89C-11B9-7AF8839F824B}"/>
              </a:ext>
            </a:extLst>
          </p:cNvPr>
          <p:cNvSpPr/>
          <p:nvPr/>
        </p:nvSpPr>
        <p:spPr>
          <a:xfrm>
            <a:off x="1630907" y="3429000"/>
            <a:ext cx="177421" cy="92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8C8F8-312D-A7A2-1A88-17F54CCE478F}"/>
              </a:ext>
            </a:extLst>
          </p:cNvPr>
          <p:cNvSpPr/>
          <p:nvPr/>
        </p:nvSpPr>
        <p:spPr>
          <a:xfrm>
            <a:off x="2129582" y="3428999"/>
            <a:ext cx="692341" cy="307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Picture 2" descr="Image result for pytorch">
            <a:extLst>
              <a:ext uri="{FF2B5EF4-FFF2-40B4-BE49-F238E27FC236}">
                <a16:creationId xmlns:a16="http://schemas.microsoft.com/office/drawing/2014/main" id="{CCFD3E72-25A7-46D3-8FDE-E6277A5D5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70" y="3388975"/>
            <a:ext cx="285721" cy="34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F607D89-3E29-8E36-F986-B7E834541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t="33437" r="85174" b="48905"/>
          <a:stretch/>
        </p:blipFill>
        <p:spPr>
          <a:xfrm>
            <a:off x="7158861" y="4836539"/>
            <a:ext cx="1064684" cy="75695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97E56C7-9869-DD30-760D-A919E2C3CA4A}"/>
              </a:ext>
            </a:extLst>
          </p:cNvPr>
          <p:cNvSpPr/>
          <p:nvPr/>
        </p:nvSpPr>
        <p:spPr>
          <a:xfrm rot="1778033">
            <a:off x="6465570" y="5036374"/>
            <a:ext cx="478395" cy="12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E86DE96-0E00-FA0F-7BE7-8063F843E5F6}"/>
              </a:ext>
            </a:extLst>
          </p:cNvPr>
          <p:cNvSpPr/>
          <p:nvPr/>
        </p:nvSpPr>
        <p:spPr>
          <a:xfrm rot="19163578">
            <a:off x="6448727" y="4663806"/>
            <a:ext cx="478395" cy="12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114B2-24C7-FBC0-66E7-36C02D8D7D32}"/>
              </a:ext>
            </a:extLst>
          </p:cNvPr>
          <p:cNvSpPr txBox="1"/>
          <p:nvPr/>
        </p:nvSpPr>
        <p:spPr>
          <a:xfrm>
            <a:off x="6570358" y="5322898"/>
            <a:ext cx="474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train</a:t>
            </a:r>
            <a:endParaRPr lang="da-DK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92C72-2393-E431-8019-FC19D6CC7753}"/>
              </a:ext>
            </a:extLst>
          </p:cNvPr>
          <p:cNvSpPr txBox="1"/>
          <p:nvPr/>
        </p:nvSpPr>
        <p:spPr>
          <a:xfrm>
            <a:off x="6305956" y="4356673"/>
            <a:ext cx="62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Deploy</a:t>
            </a:r>
            <a:endParaRPr lang="da-DK" sz="1200" dirty="0"/>
          </a:p>
        </p:txBody>
      </p:sp>
      <p:pic>
        <p:nvPicPr>
          <p:cNvPr id="2050" name="Picture 2" descr="Vertex AI Workbench. Vertex AI is a fully managed, unified… | by karthik  keyan | The Cloudside View">
            <a:extLst>
              <a:ext uri="{FF2B5EF4-FFF2-40B4-BE49-F238E27FC236}">
                <a16:creationId xmlns:a16="http://schemas.microsoft.com/office/drawing/2014/main" id="{AF725305-E1B5-C7E8-97F0-4476236FF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8" r="29184"/>
          <a:stretch/>
        </p:blipFill>
        <p:spPr bwMode="auto">
          <a:xfrm>
            <a:off x="8923515" y="4926021"/>
            <a:ext cx="529322" cy="7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7A96CAD-B8A1-0768-A2FD-52F7073C2616}"/>
              </a:ext>
            </a:extLst>
          </p:cNvPr>
          <p:cNvSpPr/>
          <p:nvPr/>
        </p:nvSpPr>
        <p:spPr>
          <a:xfrm>
            <a:off x="13090122" y="6915459"/>
            <a:ext cx="478395" cy="12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052" name="Picture 4" descr="Google Cloud Storage ODBC Driver: ODBC Driver for Google Cloud Storage -  CData Software">
            <a:extLst>
              <a:ext uri="{FF2B5EF4-FFF2-40B4-BE49-F238E27FC236}">
                <a16:creationId xmlns:a16="http://schemas.microsoft.com/office/drawing/2014/main" id="{4AD54728-02D7-FB5D-9581-C6F16D6FB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913" y="4657687"/>
            <a:ext cx="20574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D26CB46-3E27-B70C-04EB-8DEA5964F6EA}"/>
              </a:ext>
            </a:extLst>
          </p:cNvPr>
          <p:cNvSpPr/>
          <p:nvPr/>
        </p:nvSpPr>
        <p:spPr>
          <a:xfrm>
            <a:off x="8397402" y="5154459"/>
            <a:ext cx="478395" cy="12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E5A7CA2-ECF7-AD18-DCE4-382F74E4A409}"/>
              </a:ext>
            </a:extLst>
          </p:cNvPr>
          <p:cNvSpPr/>
          <p:nvPr/>
        </p:nvSpPr>
        <p:spPr>
          <a:xfrm>
            <a:off x="9487377" y="5119326"/>
            <a:ext cx="478395" cy="12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7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EEB938C-0366-F5BC-0F44-38E33B4E8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0" r="32838"/>
          <a:stretch/>
        </p:blipFill>
        <p:spPr>
          <a:xfrm>
            <a:off x="1132232" y="3429000"/>
            <a:ext cx="5118442" cy="2058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76C7AC-CBAB-E89C-11B9-7AF8839F824B}"/>
              </a:ext>
            </a:extLst>
          </p:cNvPr>
          <p:cNvSpPr/>
          <p:nvPr/>
        </p:nvSpPr>
        <p:spPr>
          <a:xfrm>
            <a:off x="1630907" y="3429000"/>
            <a:ext cx="177421" cy="92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8C8F8-312D-A7A2-1A88-17F54CCE478F}"/>
              </a:ext>
            </a:extLst>
          </p:cNvPr>
          <p:cNvSpPr/>
          <p:nvPr/>
        </p:nvSpPr>
        <p:spPr>
          <a:xfrm>
            <a:off x="2129582" y="3428999"/>
            <a:ext cx="692341" cy="307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Picture 2" descr="Image result for pytorch">
            <a:extLst>
              <a:ext uri="{FF2B5EF4-FFF2-40B4-BE49-F238E27FC236}">
                <a16:creationId xmlns:a16="http://schemas.microsoft.com/office/drawing/2014/main" id="{CCFD3E72-25A7-46D3-8FDE-E6277A5D5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70" y="3388975"/>
            <a:ext cx="285721" cy="34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F607D89-3E29-8E36-F986-B7E834541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t="33437" r="85174" b="48905"/>
          <a:stretch/>
        </p:blipFill>
        <p:spPr>
          <a:xfrm>
            <a:off x="7158861" y="4836539"/>
            <a:ext cx="1064684" cy="75695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97E56C7-9869-DD30-760D-A919E2C3CA4A}"/>
              </a:ext>
            </a:extLst>
          </p:cNvPr>
          <p:cNvSpPr/>
          <p:nvPr/>
        </p:nvSpPr>
        <p:spPr>
          <a:xfrm rot="1778033">
            <a:off x="6476651" y="4979064"/>
            <a:ext cx="478395" cy="12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E86DE96-0E00-FA0F-7BE7-8063F843E5F6}"/>
              </a:ext>
            </a:extLst>
          </p:cNvPr>
          <p:cNvSpPr/>
          <p:nvPr/>
        </p:nvSpPr>
        <p:spPr>
          <a:xfrm rot="19163578">
            <a:off x="6466796" y="4553607"/>
            <a:ext cx="478395" cy="12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114B2-24C7-FBC0-66E7-36C02D8D7D32}"/>
              </a:ext>
            </a:extLst>
          </p:cNvPr>
          <p:cNvSpPr txBox="1"/>
          <p:nvPr/>
        </p:nvSpPr>
        <p:spPr>
          <a:xfrm>
            <a:off x="6570358" y="5322898"/>
            <a:ext cx="474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train</a:t>
            </a:r>
            <a:endParaRPr lang="da-DK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92C72-2393-E431-8019-FC19D6CC7753}"/>
              </a:ext>
            </a:extLst>
          </p:cNvPr>
          <p:cNvSpPr txBox="1"/>
          <p:nvPr/>
        </p:nvSpPr>
        <p:spPr>
          <a:xfrm>
            <a:off x="6287484" y="4245703"/>
            <a:ext cx="62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Deploy</a:t>
            </a:r>
            <a:endParaRPr lang="da-DK" sz="1200" dirty="0"/>
          </a:p>
        </p:txBody>
      </p:sp>
      <p:pic>
        <p:nvPicPr>
          <p:cNvPr id="2050" name="Picture 2" descr="Vertex AI Workbench. Vertex AI is a fully managed, unified… | by karthik  keyan | The Cloudside View">
            <a:extLst>
              <a:ext uri="{FF2B5EF4-FFF2-40B4-BE49-F238E27FC236}">
                <a16:creationId xmlns:a16="http://schemas.microsoft.com/office/drawing/2014/main" id="{AF725305-E1B5-C7E8-97F0-4476236FF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8" r="29184"/>
          <a:stretch/>
        </p:blipFill>
        <p:spPr bwMode="auto">
          <a:xfrm>
            <a:off x="8923515" y="4926021"/>
            <a:ext cx="529322" cy="7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7A96CAD-B8A1-0768-A2FD-52F7073C2616}"/>
              </a:ext>
            </a:extLst>
          </p:cNvPr>
          <p:cNvSpPr/>
          <p:nvPr/>
        </p:nvSpPr>
        <p:spPr>
          <a:xfrm>
            <a:off x="13090122" y="6915459"/>
            <a:ext cx="478395" cy="12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052" name="Picture 4" descr="Google Cloud Storage ODBC Driver: ODBC Driver for Google Cloud Storage -  CData Software">
            <a:extLst>
              <a:ext uri="{FF2B5EF4-FFF2-40B4-BE49-F238E27FC236}">
                <a16:creationId xmlns:a16="http://schemas.microsoft.com/office/drawing/2014/main" id="{4AD54728-02D7-FB5D-9581-C6F16D6FB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913" y="4657687"/>
            <a:ext cx="20574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D26CB46-3E27-B70C-04EB-8DEA5964F6EA}"/>
              </a:ext>
            </a:extLst>
          </p:cNvPr>
          <p:cNvSpPr/>
          <p:nvPr/>
        </p:nvSpPr>
        <p:spPr>
          <a:xfrm>
            <a:off x="8397402" y="5154459"/>
            <a:ext cx="478395" cy="12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E5A7CA2-ECF7-AD18-DCE4-382F74E4A409}"/>
              </a:ext>
            </a:extLst>
          </p:cNvPr>
          <p:cNvSpPr/>
          <p:nvPr/>
        </p:nvSpPr>
        <p:spPr>
          <a:xfrm>
            <a:off x="9487377" y="5119326"/>
            <a:ext cx="478395" cy="12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074" name="Picture 2" descr="api.mogenius.com/file/id/f7382e8b-be9a-4b6e-be7...">
            <a:extLst>
              <a:ext uri="{FF2B5EF4-FFF2-40B4-BE49-F238E27FC236}">
                <a16:creationId xmlns:a16="http://schemas.microsoft.com/office/drawing/2014/main" id="{343A68E2-EDEE-305B-CC1D-1A826F83E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913" y="4021150"/>
            <a:ext cx="593013" cy="59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77AE86A-A563-B687-A301-150494D57E7A}"/>
              </a:ext>
            </a:extLst>
          </p:cNvPr>
          <p:cNvSpPr/>
          <p:nvPr/>
        </p:nvSpPr>
        <p:spPr>
          <a:xfrm>
            <a:off x="8233369" y="4296117"/>
            <a:ext cx="478395" cy="12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076" name="Picture 4" descr="GCP — 'Cloud Run' in Seconds | by Knoldus Inc. | Medium">
            <a:extLst>
              <a:ext uri="{FF2B5EF4-FFF2-40B4-BE49-F238E27FC236}">
                <a16:creationId xmlns:a16="http://schemas.microsoft.com/office/drawing/2014/main" id="{3FC896DA-A613-1F2D-52CD-FA778393E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33" y="3893446"/>
            <a:ext cx="764241" cy="76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1A7A645-A265-C75B-F0C8-182DB2B62B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46" t="50431" b="33548"/>
          <a:stretch/>
        </p:blipFill>
        <p:spPr>
          <a:xfrm>
            <a:off x="8962333" y="2702175"/>
            <a:ext cx="811959" cy="6868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E59F0B-5BE3-7CD9-F82B-180FC64BD5DF}"/>
              </a:ext>
            </a:extLst>
          </p:cNvPr>
          <p:cNvSpPr/>
          <p:nvPr/>
        </p:nvSpPr>
        <p:spPr>
          <a:xfrm rot="5400000">
            <a:off x="9105255" y="3580655"/>
            <a:ext cx="478395" cy="12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DD62B4-5E32-4536-7464-4C0D2EABD848}"/>
              </a:ext>
            </a:extLst>
          </p:cNvPr>
          <p:cNvSpPr txBox="1"/>
          <p:nvPr/>
        </p:nvSpPr>
        <p:spPr>
          <a:xfrm>
            <a:off x="9338698" y="3453132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Curl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CB6829-7591-5245-1566-FD58075665B5}"/>
              </a:ext>
            </a:extLst>
          </p:cNvPr>
          <p:cNvSpPr/>
          <p:nvPr/>
        </p:nvSpPr>
        <p:spPr>
          <a:xfrm rot="13254715">
            <a:off x="9707800" y="4573571"/>
            <a:ext cx="478395" cy="121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066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Stevnhoved Olsen</dc:creator>
  <cp:lastModifiedBy>Anders Stevnhoved Olsen</cp:lastModifiedBy>
  <cp:revision>1</cp:revision>
  <dcterms:created xsi:type="dcterms:W3CDTF">2023-01-18T11:20:35Z</dcterms:created>
  <dcterms:modified xsi:type="dcterms:W3CDTF">2023-01-18T14:01:19Z</dcterms:modified>
</cp:coreProperties>
</file>