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FE5CA1-24A2-4DC5-BF38-363FCA97A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C9FBFD3-44BE-49B1-948D-F0403AF6A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7FAD88E-7B9F-4703-9DD4-6399D53C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1259-D141-4839-90D7-F080203605D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B6DC194-AB5D-4413-976C-1A5FBF8C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7725D0E-AB07-4367-8F36-4CAFBAB1D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4D94E-C53C-421C-8554-69693A8D97D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21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8757D-CA73-4ECF-9E8D-B7199501F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9DD9AFF-FF1B-4666-8E8B-72334076E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9109248-F9DA-4969-B720-6C72DFA34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1259-D141-4839-90D7-F080203605D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35F1F0E-806A-4002-B992-0B79D9E68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3896075-CE3D-4B7B-97C6-96BE7CEA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4D94E-C53C-421C-8554-69693A8D97D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56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FCCF1E7D-593E-4001-A080-0CA2A78E9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861D3CA-0C27-433E-9DED-197E623B9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AB974DB-4D0D-472A-81C6-2371C37C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1259-D141-4839-90D7-F080203605D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0442E88-8F6C-4F1D-94A0-119FBFCB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174C41D-A487-45A1-8E34-928C4E2B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4D94E-C53C-421C-8554-69693A8D97D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7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2E362-B531-4F58-A305-CB44389D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14AB4F1-8E94-4290-92DF-FDC0D3C41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394DED5-BD8F-46A9-9AF3-960D02FA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1259-D141-4839-90D7-F080203605D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DD68541-10A1-4DA9-A299-61EA65B3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3AFEBD3-C31B-422F-B7DC-55E7F40B9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4D94E-C53C-421C-8554-69693A8D97D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6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6967A5-8884-4CF1-9D13-42CF5883E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3DF19D3-6A8C-4C59-A59E-224711222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1E452A5-CDD1-4A07-B9E7-B785C12D3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1259-D141-4839-90D7-F080203605D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8B707B4-268F-4824-8E84-68FDB6B4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CD56667-BC3A-4E2E-9654-1F1E3583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4D94E-C53C-421C-8554-69693A8D97D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942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F9970-C87A-4365-AF85-7B2E7F50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D28CA51-054F-4648-BCD7-617A82C7C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D20567E-8636-4F0F-B750-32455BEDD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161B40B-12FA-4496-BB1E-28314814F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1259-D141-4839-90D7-F080203605D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FCE9622-EBC5-4F3C-BEA5-90FC258C5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5D09655-4095-400E-B761-57A9C559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4D94E-C53C-421C-8554-69693A8D97D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298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AE539C-92E9-4A4F-A544-63CA9842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9DB8278-F899-4572-9BEA-7D37207E9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5306D7E-90A2-435F-BCF3-58ACE2AC2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09EED6A5-1A70-4638-83BB-A25679758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EB52F67E-6AD6-4054-89D8-8E7C61302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AFE05EC6-202F-4B61-9B05-75092D83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1259-D141-4839-90D7-F080203605D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1F70362-9B48-4950-B252-742976D85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15DED9F3-4D80-46B9-AFAD-28E76FC2F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4D94E-C53C-421C-8554-69693A8D97D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10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6BD9BE-509B-455F-B28C-B5EE83549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68F0DB1E-34DC-48F0-A6D7-E41C31DC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1259-D141-4839-90D7-F080203605D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CCDB254-164A-45E2-882D-E340B3C7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A1317186-C796-4737-A863-57FBC595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4D94E-C53C-421C-8554-69693A8D97D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372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F9621CB9-1773-4140-9134-696EF446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1259-D141-4839-90D7-F080203605D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866550A8-4769-4ADE-B219-D7B36978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8374422-CC9C-4092-BB8D-3CC8008E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4D94E-C53C-421C-8554-69693A8D97D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09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7FFA18-EA2E-45BB-BA27-638A3A20E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FDD2A8D-481E-4124-A018-D9DC2F323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D7C90F1-EEF7-4452-935C-FB4C25EC9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098D354-1B64-4AA3-9463-88FCDA74A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1259-D141-4839-90D7-F080203605D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D4D3C31-A71B-43BB-A5AC-46AC68EC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57A1375-9D6B-4127-A966-B86BED35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4D94E-C53C-421C-8554-69693A8D97D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83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63C4B4-B6A7-48F1-AB35-841F6B15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5D7D8DE3-457C-4BD9-BE68-AC2B5919C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6748242-7A47-4228-B798-01E59A164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CC7F846-E5E5-4881-A8B0-E718C8B3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1259-D141-4839-90D7-F080203605D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F90B4E4-F5D9-47FB-B2F1-78A8E0F55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5645CDB-1C2E-49E3-A4D6-8F6E8C1B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4D94E-C53C-421C-8554-69693A8D97D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34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DB4BE1C3-E372-496E-B06C-0F3183DDE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9F595AF-C9DE-4780-BD3C-76230554E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A87FAAA-8011-474E-9431-F7D1FEA68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31259-D141-4839-90D7-F080203605D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5756D43-08A9-4B1F-AE5C-93D3B8389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4D3F238-DF79-4749-A856-55345CFFA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4D94E-C53C-421C-8554-69693A8D97D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56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FEC42-A275-43B3-9FA1-243E141C71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Gantt chart for AAPC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529535A-D65F-4A6B-8431-003F9F0B13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Ander Hilmar Damm Andersen</a:t>
            </a:r>
          </a:p>
        </p:txBody>
      </p:sp>
    </p:spTree>
    <p:extLst>
      <p:ext uri="{BB962C8B-B14F-4D97-AF65-F5344CB8AC3E}">
        <p14:creationId xmlns:p14="http://schemas.microsoft.com/office/powerpoint/2010/main" val="266382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TLSHAPE_SL_81ee3207eb1c447195ed9a02f58b24df_BackgroundRectangle">
            <a:extLst>
              <a:ext uri="{FF2B5EF4-FFF2-40B4-BE49-F238E27FC236}">
                <a16:creationId xmlns:a16="http://schemas.microsoft.com/office/drawing/2014/main" id="{C5050315-E89F-4ECA-BBA6-CC1F44B0D8B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84798" y="2708344"/>
            <a:ext cx="11290300" cy="480737"/>
          </a:xfrm>
          <a:prstGeom prst="rect">
            <a:avLst/>
          </a:prstGeom>
          <a:solidFill>
            <a:schemeClr val="dk2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TLSHAPE_SL_2ec1be2f666244f9a66e3acc697b9ebc_BackgroundRectangle">
            <a:extLst>
              <a:ext uri="{FF2B5EF4-FFF2-40B4-BE49-F238E27FC236}">
                <a16:creationId xmlns:a16="http://schemas.microsoft.com/office/drawing/2014/main" id="{AB8C3E11-41DF-4ABA-A936-A5D6CC234FE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84798" y="3252581"/>
            <a:ext cx="11290300" cy="480737"/>
          </a:xfrm>
          <a:prstGeom prst="rect">
            <a:avLst/>
          </a:prstGeom>
          <a:solidFill>
            <a:schemeClr val="accent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TLSHAPE_SL_faa2c2560c714264853e67322ae0c403_BackgroundRectangle">
            <a:extLst>
              <a:ext uri="{FF2B5EF4-FFF2-40B4-BE49-F238E27FC236}">
                <a16:creationId xmlns:a16="http://schemas.microsoft.com/office/drawing/2014/main" id="{1EA86136-D266-4C08-B6E3-128878B5316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84798" y="3796818"/>
            <a:ext cx="11290300" cy="714756"/>
          </a:xfrm>
          <a:prstGeom prst="rect">
            <a:avLst/>
          </a:prstGeom>
          <a:solidFill>
            <a:schemeClr val="accent2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TLSHAPE_SL_8fca3bda4e5d4840aba89e63a1dc7fed_BackgroundRectangle">
            <a:extLst>
              <a:ext uri="{FF2B5EF4-FFF2-40B4-BE49-F238E27FC236}">
                <a16:creationId xmlns:a16="http://schemas.microsoft.com/office/drawing/2014/main" id="{0967ACCD-0C4D-447B-906C-EBF326DBD50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84798" y="4575074"/>
            <a:ext cx="11290300" cy="480737"/>
          </a:xfrm>
          <a:prstGeom prst="rect">
            <a:avLst/>
          </a:prstGeom>
          <a:solidFill>
            <a:schemeClr val="accent3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197D1675-C939-414A-8C3F-E39B2FD2205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31B91C9F-405C-42FB-BD8A-63BA6F5CBE8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1595832" y="1967891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38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547451A9-B6BE-4495-AD55-E16D0C71C3F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965763" y="1980422"/>
            <a:ext cx="10515600" cy="254000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TLSHAPE_SL_81ee3207eb1c447195ed9a02f58b24df_HeaderRectangle">
            <a:extLst>
              <a:ext uri="{FF2B5EF4-FFF2-40B4-BE49-F238E27FC236}">
                <a16:creationId xmlns:a16="http://schemas.microsoft.com/office/drawing/2014/main" id="{29EF05D8-83E4-4E74-A18C-8AD74247351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84798" y="2708344"/>
            <a:ext cx="660400" cy="480737"/>
          </a:xfrm>
          <a:prstGeom prst="rect">
            <a:avLst/>
          </a:prstGeom>
          <a:solidFill>
            <a:schemeClr val="dk2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TLSHAPE_SL_2ec1be2f666244f9a66e3acc697b9ebc_HeaderRectangle">
            <a:extLst>
              <a:ext uri="{FF2B5EF4-FFF2-40B4-BE49-F238E27FC236}">
                <a16:creationId xmlns:a16="http://schemas.microsoft.com/office/drawing/2014/main" id="{6F82C64F-8593-4892-8F82-B5C9B90C130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84798" y="3252581"/>
            <a:ext cx="660400" cy="480737"/>
          </a:xfrm>
          <a:prstGeom prst="rect">
            <a:avLst/>
          </a:prstGeom>
          <a:solidFill>
            <a:schemeClr val="accent1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TLSHAPE_SL_faa2c2560c714264853e67322ae0c403_HeaderRectangle">
            <a:extLst>
              <a:ext uri="{FF2B5EF4-FFF2-40B4-BE49-F238E27FC236}">
                <a16:creationId xmlns:a16="http://schemas.microsoft.com/office/drawing/2014/main" id="{63038BF3-CC48-44F5-81DA-01B4A9B3C32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84798" y="3796818"/>
            <a:ext cx="660400" cy="714756"/>
          </a:xfrm>
          <a:prstGeom prst="rect">
            <a:avLst/>
          </a:prstGeom>
          <a:solidFill>
            <a:schemeClr val="accent2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TLSHAPE_SL_8fca3bda4e5d4840aba89e63a1dc7fed_HeaderRectangle">
            <a:extLst>
              <a:ext uri="{FF2B5EF4-FFF2-40B4-BE49-F238E27FC236}">
                <a16:creationId xmlns:a16="http://schemas.microsoft.com/office/drawing/2014/main" id="{2595BC94-F477-49A5-A00C-B16929FA088C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84798" y="4575074"/>
            <a:ext cx="660400" cy="480737"/>
          </a:xfrm>
          <a:prstGeom prst="rect">
            <a:avLst/>
          </a:prstGeom>
          <a:solidFill>
            <a:schemeClr val="accent3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OTLSHAPE_G_00000000000000000000000000000000_ShapeBelow0">
            <a:extLst>
              <a:ext uri="{FF2B5EF4-FFF2-40B4-BE49-F238E27FC236}">
                <a16:creationId xmlns:a16="http://schemas.microsoft.com/office/drawing/2014/main" id="{B4EEF4B4-F6AD-41FB-BF56-9867061F6375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4504840" y="2234422"/>
            <a:ext cx="0" cy="2821390"/>
          </a:xfrm>
          <a:prstGeom prst="line">
            <a:avLst/>
          </a:prstGeom>
          <a:ln w="762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G_00000000000000000000000000000000_ShapeBelow1">
            <a:extLst>
              <a:ext uri="{FF2B5EF4-FFF2-40B4-BE49-F238E27FC236}">
                <a16:creationId xmlns:a16="http://schemas.microsoft.com/office/drawing/2014/main" id="{D96A1DBD-0454-49BC-980B-1D8F4353B8FA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7929755" y="2234422"/>
            <a:ext cx="0" cy="2821390"/>
          </a:xfrm>
          <a:prstGeom prst="line">
            <a:avLst/>
          </a:prstGeom>
          <a:ln w="762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TLSHAPE_SLT_beca7fdc1bd8449f85f97be2d80bfbe3_Shape">
            <a:extLst>
              <a:ext uri="{FF2B5EF4-FFF2-40B4-BE49-F238E27FC236}">
                <a16:creationId xmlns:a16="http://schemas.microsoft.com/office/drawing/2014/main" id="{EDA13D33-877D-4DB4-BE48-3F7CA6C8FF5D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308255" y="2768203"/>
            <a:ext cx="10287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TLSHAPE_SLT_51d2fa9f49584e6e88db3ee52edd6148_Shape">
            <a:extLst>
              <a:ext uri="{FF2B5EF4-FFF2-40B4-BE49-F238E27FC236}">
                <a16:creationId xmlns:a16="http://schemas.microsoft.com/office/drawing/2014/main" id="{A2F1D4FD-0ED0-4C65-B1E0-4FC228860D10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422419" y="3002222"/>
            <a:ext cx="914400" cy="1270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TLSHAPE_SLT_0ec47fe11915469090e09ef73e391620_Shape">
            <a:extLst>
              <a:ext uri="{FF2B5EF4-FFF2-40B4-BE49-F238E27FC236}">
                <a16:creationId xmlns:a16="http://schemas.microsoft.com/office/drawing/2014/main" id="{D98DDBDF-BED5-4385-B85D-EFE79A7E1A98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2335729" y="3312440"/>
            <a:ext cx="914400" cy="127000"/>
          </a:xfrm>
          <a:prstGeom prst="roundRect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TLSHAPE_SLT_57cc251a1ef04d1190b4b1c7d974ea8c_Shape">
            <a:extLst>
              <a:ext uri="{FF2B5EF4-FFF2-40B4-BE49-F238E27FC236}">
                <a16:creationId xmlns:a16="http://schemas.microsoft.com/office/drawing/2014/main" id="{C92E6D91-3CFF-4CCB-B680-F3104130BC83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3134876" y="3546459"/>
            <a:ext cx="14859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TLSHAPE_SLT_998959fa01fc4513ab2f1c2dbe5f780c_Shape">
            <a:extLst>
              <a:ext uri="{FF2B5EF4-FFF2-40B4-BE49-F238E27FC236}">
                <a16:creationId xmlns:a16="http://schemas.microsoft.com/office/drawing/2014/main" id="{BDAB3257-460E-4396-A4D6-58E81EC8B368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4619005" y="3856678"/>
            <a:ext cx="1943100" cy="1270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TLSHAPE_SLT_ad7eba8e9a6f44af97e1f87385f99c53_Shape">
            <a:extLst>
              <a:ext uri="{FF2B5EF4-FFF2-40B4-BE49-F238E27FC236}">
                <a16:creationId xmlns:a16="http://schemas.microsoft.com/office/drawing/2014/main" id="{450D6941-F2A8-46E0-971B-54DA202F2342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6559790" y="4090696"/>
            <a:ext cx="12573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TLSHAPE_SLT_1fea382a82ac47889057794cd104d10e_Shape">
            <a:extLst>
              <a:ext uri="{FF2B5EF4-FFF2-40B4-BE49-F238E27FC236}">
                <a16:creationId xmlns:a16="http://schemas.microsoft.com/office/drawing/2014/main" id="{A84689AE-8588-41B2-9FF5-002DF8FB9064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7701428" y="4324715"/>
            <a:ext cx="12573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TLSHAPE_SLT_3f5d1b0bf86244c28264cbffa85bde66_Shape">
            <a:extLst>
              <a:ext uri="{FF2B5EF4-FFF2-40B4-BE49-F238E27FC236}">
                <a16:creationId xmlns:a16="http://schemas.microsoft.com/office/drawing/2014/main" id="{9EAD732F-5D23-4449-968C-4EB6E51DC1C9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7815592" y="4634934"/>
            <a:ext cx="114300" cy="127000"/>
          </a:xfrm>
          <a:prstGeom prst="roundRect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TLSHAPE_SLT_701be0e65bad40a3b93fe2c63bf43b1b_Shape">
            <a:extLst>
              <a:ext uri="{FF2B5EF4-FFF2-40B4-BE49-F238E27FC236}">
                <a16:creationId xmlns:a16="http://schemas.microsoft.com/office/drawing/2014/main" id="{429B9C95-E939-4F48-A835-2DEB94CE20F6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11354670" y="4868953"/>
            <a:ext cx="114300" cy="127000"/>
          </a:xfrm>
          <a:prstGeom prst="rightArrow">
            <a:avLst>
              <a:gd name="adj1" fmla="val 75000"/>
              <a:gd name="adj2" fmla="val 50000"/>
            </a:avLst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373AFC84-0A00-427B-B8D6-3CAD678A09A7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965763" y="2183622"/>
            <a:ext cx="508000" cy="50800"/>
          </a:xfrm>
          <a:prstGeom prst="round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TLSHAPE_SLT_beca7fdc1bd8449f85f97be2d80bfbe3_ShapePercentage" hidden="1">
            <a:extLst>
              <a:ext uri="{FF2B5EF4-FFF2-40B4-BE49-F238E27FC236}">
                <a16:creationId xmlns:a16="http://schemas.microsoft.com/office/drawing/2014/main" id="{54AE31EE-8F0D-4E49-B6A3-305B7AC61202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TLSHAPE_SLT_51d2fa9f49584e6e88db3ee52edd6148_ShapePercentage" hidden="1">
            <a:extLst>
              <a:ext uri="{FF2B5EF4-FFF2-40B4-BE49-F238E27FC236}">
                <a16:creationId xmlns:a16="http://schemas.microsoft.com/office/drawing/2014/main" id="{9057FC89-EF95-4BF8-BA88-E47BB922F228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TLSHAPE_SLT_0ec47fe11915469090e09ef73e391620_ShapePercentage" hidden="1">
            <a:extLst>
              <a:ext uri="{FF2B5EF4-FFF2-40B4-BE49-F238E27FC236}">
                <a16:creationId xmlns:a16="http://schemas.microsoft.com/office/drawing/2014/main" id="{E6D056B9-6374-4568-A040-A4B12208BB3F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TLSHAPE_SLT_57cc251a1ef04d1190b4b1c7d974ea8c_ShapePercentage" hidden="1">
            <a:extLst>
              <a:ext uri="{FF2B5EF4-FFF2-40B4-BE49-F238E27FC236}">
                <a16:creationId xmlns:a16="http://schemas.microsoft.com/office/drawing/2014/main" id="{2E2ADDFB-BFD4-4129-95DB-5787E96D6F54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TLSHAPE_SLT_998959fa01fc4513ab2f1c2dbe5f780c_ShapePercentage" hidden="1">
            <a:extLst>
              <a:ext uri="{FF2B5EF4-FFF2-40B4-BE49-F238E27FC236}">
                <a16:creationId xmlns:a16="http://schemas.microsoft.com/office/drawing/2014/main" id="{CA6DD900-979E-4BB4-A522-A1CA94E00D8C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12700" y="12700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TLSHAPE_SLT_ad7eba8e9a6f44af97e1f87385f99c53_ShapePercentage" hidden="1">
            <a:extLst>
              <a:ext uri="{FF2B5EF4-FFF2-40B4-BE49-F238E27FC236}">
                <a16:creationId xmlns:a16="http://schemas.microsoft.com/office/drawing/2014/main" id="{BC34CB5B-AA3B-4452-B7B6-5D3804B39E1C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TLSHAPE_SLT_1fea382a82ac47889057794cd104d10e_ShapePercentage" hidden="1">
            <a:extLst>
              <a:ext uri="{FF2B5EF4-FFF2-40B4-BE49-F238E27FC236}">
                <a16:creationId xmlns:a16="http://schemas.microsoft.com/office/drawing/2014/main" id="{88010CA2-64FE-4F44-99CF-E098B90D955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TLSHAPE_SLT_3f5d1b0bf86244c28264cbffa85bde66_ShapePercentage" hidden="1">
            <a:extLst>
              <a:ext uri="{FF2B5EF4-FFF2-40B4-BE49-F238E27FC236}">
                <a16:creationId xmlns:a16="http://schemas.microsoft.com/office/drawing/2014/main" id="{203F59F4-A188-4675-9167-72655F1F584F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TLSHAPE_SLT_701be0e65bad40a3b93fe2c63bf43b1b_ShapePercentage" hidden="1">
            <a:extLst>
              <a:ext uri="{FF2B5EF4-FFF2-40B4-BE49-F238E27FC236}">
                <a16:creationId xmlns:a16="http://schemas.microsoft.com/office/drawing/2014/main" id="{533FDE8D-B529-43C8-82A2-69C271F8D015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12700" y="12700"/>
            <a:ext cx="0" cy="0"/>
          </a:xfrm>
          <a:prstGeom prst="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TLSHAPE_SL_81ee3207eb1c447195ed9a02f58b24df_Header">
            <a:extLst>
              <a:ext uri="{FF2B5EF4-FFF2-40B4-BE49-F238E27FC236}">
                <a16:creationId xmlns:a16="http://schemas.microsoft.com/office/drawing/2014/main" id="{E6B5B3E1-F540-422D-9E1E-ACA983E90A1D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84798" y="2855685"/>
            <a:ext cx="660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>
                <a:solidFill>
                  <a:srgbClr val="161C23"/>
                </a:solidFill>
                <a:latin typeface="Calibri" panose="020F0502020204030204" pitchFamily="34" charset="0"/>
              </a:rPr>
              <a:t>2,3,4</a:t>
            </a:r>
          </a:p>
        </p:txBody>
      </p:sp>
      <p:sp>
        <p:nvSpPr>
          <p:cNvPr id="17" name="OTLSHAPE_SL_2ec1be2f666244f9a66e3acc697b9ebc_Header">
            <a:extLst>
              <a:ext uri="{FF2B5EF4-FFF2-40B4-BE49-F238E27FC236}">
                <a16:creationId xmlns:a16="http://schemas.microsoft.com/office/drawing/2014/main" id="{88C408CF-2EBE-4BA9-8B48-16DB4721A62F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84798" y="3399922"/>
            <a:ext cx="660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>
                <a:solidFill>
                  <a:srgbClr val="152542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20" name="OTLSHAPE_SL_faa2c2560c714264853e67322ae0c403_Header">
            <a:extLst>
              <a:ext uri="{FF2B5EF4-FFF2-40B4-BE49-F238E27FC236}">
                <a16:creationId xmlns:a16="http://schemas.microsoft.com/office/drawing/2014/main" id="{AB3F8CE3-C756-41AD-B026-1B0222479129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84798" y="4061169"/>
            <a:ext cx="660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>
                <a:solidFill>
                  <a:srgbClr val="582707"/>
                </a:solidFill>
                <a:latin typeface="Calibri" panose="020F0502020204030204" pitchFamily="34" charset="0"/>
              </a:rPr>
              <a:t>6,7,8</a:t>
            </a:r>
          </a:p>
        </p:txBody>
      </p:sp>
      <p:sp>
        <p:nvSpPr>
          <p:cNvPr id="23" name="OTLSHAPE_SL_8fca3bda4e5d4840aba89e63a1dc7fed_Header">
            <a:extLst>
              <a:ext uri="{FF2B5EF4-FFF2-40B4-BE49-F238E27FC236}">
                <a16:creationId xmlns:a16="http://schemas.microsoft.com/office/drawing/2014/main" id="{01639CF4-2B98-4CDF-8BC9-8E30A8CF561A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84798" y="4722416"/>
            <a:ext cx="660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>
                <a:solidFill>
                  <a:srgbClr val="373737"/>
                </a:solidFill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id="{575367F1-3157-4C3B-A8E7-6871DC0A1CAC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1432437" y="2234422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id="{6DFA10C9-B9A6-497F-901A-8BCCF6491D48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288595" y="2319089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9B747550-DA08-4179-91BD-5653E5ED0922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029263" y="2018522"/>
            <a:ext cx="25808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28149AA8-012E-4786-989E-4DE7498A9B21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4568342" y="2018522"/>
            <a:ext cx="22281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5B344E58-CE4C-4D3D-B96E-B59FF9F20C7E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7993255" y="2018522"/>
            <a:ext cx="27122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11" name="OTLSHAPE_TB_00000000000000000000000000000000_ScaleMarking1">
            <a:extLst>
              <a:ext uri="{FF2B5EF4-FFF2-40B4-BE49-F238E27FC236}">
                <a16:creationId xmlns:a16="http://schemas.microsoft.com/office/drawing/2014/main" id="{B910A886-7FB8-4013-9A48-4526CF70C982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029263" y="1794367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dk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28" name="OTLSHAPE_SLT_beca7fdc1bd8449f85f97be2d80bfbe3_Duration" hidden="1">
            <a:extLst>
              <a:ext uri="{FF2B5EF4-FFF2-40B4-BE49-F238E27FC236}">
                <a16:creationId xmlns:a16="http://schemas.microsoft.com/office/drawing/2014/main" id="{F508F5B2-0FE5-4129-A3BA-7D126BD48F3D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29" name="OTLSHAPE_SLT_beca7fdc1bd8449f85f97be2d80bfbe3_TextPercentage" hidden="1">
            <a:extLst>
              <a:ext uri="{FF2B5EF4-FFF2-40B4-BE49-F238E27FC236}">
                <a16:creationId xmlns:a16="http://schemas.microsoft.com/office/drawing/2014/main" id="{7854D91E-7692-4229-92C3-FF67537F30D2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30" name="OTLSHAPE_SLT_beca7fdc1bd8449f85f97be2d80bfbe3_StartDate" hidden="1">
            <a:extLst>
              <a:ext uri="{FF2B5EF4-FFF2-40B4-BE49-F238E27FC236}">
                <a16:creationId xmlns:a16="http://schemas.microsoft.com/office/drawing/2014/main" id="{D60C8035-7113-457A-9A64-537B1E11BF1A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31" name="OTLSHAPE_SLT_beca7fdc1bd8449f85f97be2d80bfbe3_EndDate" hidden="1">
            <a:extLst>
              <a:ext uri="{FF2B5EF4-FFF2-40B4-BE49-F238E27FC236}">
                <a16:creationId xmlns:a16="http://schemas.microsoft.com/office/drawing/2014/main" id="{B2EA6EB7-0095-4E3E-8F0F-F1FAAA753B0D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32" name="OTLSHAPE_SLT_beca7fdc1bd8449f85f97be2d80bfbe3_JoinedDate">
            <a:extLst>
              <a:ext uri="{FF2B5EF4-FFF2-40B4-BE49-F238E27FC236}">
                <a16:creationId xmlns:a16="http://schemas.microsoft.com/office/drawing/2014/main" id="{DCD8CAC7-809B-4A84-89B6-EFF6F3288EB1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483220" y="2754191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2">
                <a:solidFill>
                  <a:schemeClr val="dk2"/>
                </a:solidFill>
                <a:latin typeface="Calibri" panose="020F0502020204030204" pitchFamily="34" charset="0"/>
              </a:rPr>
              <a:t>Mar 4 - Mar 12</a:t>
            </a:r>
          </a:p>
        </p:txBody>
      </p:sp>
      <p:sp>
        <p:nvSpPr>
          <p:cNvPr id="33" name="OTLSHAPE_SLT_beca7fdc1bd8449f85f97be2d80bfbe3_Title">
            <a:extLst>
              <a:ext uri="{FF2B5EF4-FFF2-40B4-BE49-F238E27FC236}">
                <a16:creationId xmlns:a16="http://schemas.microsoft.com/office/drawing/2014/main" id="{3B0CC658-9F36-4DC9-9FE0-070ABD70CEA8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2386450" y="2746444"/>
            <a:ext cx="279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Finish timers and real-time simulation in python</a:t>
            </a:r>
          </a:p>
        </p:txBody>
      </p:sp>
      <p:sp>
        <p:nvSpPr>
          <p:cNvPr id="36" name="OTLSHAPE_SLT_51d2fa9f49584e6e88db3ee52edd6148_Duration" hidden="1">
            <a:extLst>
              <a:ext uri="{FF2B5EF4-FFF2-40B4-BE49-F238E27FC236}">
                <a16:creationId xmlns:a16="http://schemas.microsoft.com/office/drawing/2014/main" id="{14FC8D70-955D-4397-B3F1-98DA8C92BB41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37" name="OTLSHAPE_SLT_51d2fa9f49584e6e88db3ee52edd6148_TextPercentage" hidden="1">
            <a:extLst>
              <a:ext uri="{FF2B5EF4-FFF2-40B4-BE49-F238E27FC236}">
                <a16:creationId xmlns:a16="http://schemas.microsoft.com/office/drawing/2014/main" id="{308C9AF5-826F-4C12-9D97-0EA4064A0E81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38" name="OTLSHAPE_SLT_51d2fa9f49584e6e88db3ee52edd6148_StartDate" hidden="1">
            <a:extLst>
              <a:ext uri="{FF2B5EF4-FFF2-40B4-BE49-F238E27FC236}">
                <a16:creationId xmlns:a16="http://schemas.microsoft.com/office/drawing/2014/main" id="{669E2E33-9796-483A-873E-6FF555DD0467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39" name="OTLSHAPE_SLT_51d2fa9f49584e6e88db3ee52edd6148_EndDate" hidden="1">
            <a:extLst>
              <a:ext uri="{FF2B5EF4-FFF2-40B4-BE49-F238E27FC236}">
                <a16:creationId xmlns:a16="http://schemas.microsoft.com/office/drawing/2014/main" id="{1DCDE030-020B-4789-ACF4-F2E82770CB9B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0" name="OTLSHAPE_SLT_51d2fa9f49584e6e88db3ee52edd6148_JoinedDate">
            <a:extLst>
              <a:ext uri="{FF2B5EF4-FFF2-40B4-BE49-F238E27FC236}">
                <a16:creationId xmlns:a16="http://schemas.microsoft.com/office/drawing/2014/main" id="{EF06569A-8FC0-4DB4-81F4-F3F370E919F3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597384" y="2988209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2">
                <a:solidFill>
                  <a:schemeClr val="dk2"/>
                </a:solidFill>
                <a:latin typeface="Calibri" panose="020F0502020204030204" pitchFamily="34" charset="0"/>
              </a:rPr>
              <a:t>Mar 5 - Mar 12</a:t>
            </a:r>
          </a:p>
        </p:txBody>
      </p:sp>
      <p:sp>
        <p:nvSpPr>
          <p:cNvPr id="41" name="OTLSHAPE_SLT_51d2fa9f49584e6e88db3ee52edd6148_Title">
            <a:extLst>
              <a:ext uri="{FF2B5EF4-FFF2-40B4-BE49-F238E27FC236}">
                <a16:creationId xmlns:a16="http://schemas.microsoft.com/office/drawing/2014/main" id="{B7C0100C-B2C3-4BD9-8930-31CF430E6BFA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2386450" y="2980463"/>
            <a:ext cx="2641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Learn and implement Databases (PostgreSQL)</a:t>
            </a:r>
          </a:p>
        </p:txBody>
      </p:sp>
      <p:sp>
        <p:nvSpPr>
          <p:cNvPr id="44" name="OTLSHAPE_SLT_0ec47fe11915469090e09ef73e391620_Duration" hidden="1">
            <a:extLst>
              <a:ext uri="{FF2B5EF4-FFF2-40B4-BE49-F238E27FC236}">
                <a16:creationId xmlns:a16="http://schemas.microsoft.com/office/drawing/2014/main" id="{51E11DFB-2B13-40C8-BA65-3F79A4F7B374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5" name="OTLSHAPE_SLT_0ec47fe11915469090e09ef73e391620_TextPercentage" hidden="1">
            <a:extLst>
              <a:ext uri="{FF2B5EF4-FFF2-40B4-BE49-F238E27FC236}">
                <a16:creationId xmlns:a16="http://schemas.microsoft.com/office/drawing/2014/main" id="{C72F1BF7-D606-46EC-B42C-97CD35310D5C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6" name="OTLSHAPE_SLT_0ec47fe11915469090e09ef73e391620_StartDate" hidden="1">
            <a:extLst>
              <a:ext uri="{FF2B5EF4-FFF2-40B4-BE49-F238E27FC236}">
                <a16:creationId xmlns:a16="http://schemas.microsoft.com/office/drawing/2014/main" id="{6BAF18D3-E57E-4625-96BB-A17101CBA70A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7" name="OTLSHAPE_SLT_0ec47fe11915469090e09ef73e391620_EndDate" hidden="1">
            <a:extLst>
              <a:ext uri="{FF2B5EF4-FFF2-40B4-BE49-F238E27FC236}">
                <a16:creationId xmlns:a16="http://schemas.microsoft.com/office/drawing/2014/main" id="{79F26B82-5782-45DB-99C2-DB450861B0D9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8" name="OTLSHAPE_SLT_0ec47fe11915469090e09ef73e391620_JoinedDate">
            <a:extLst>
              <a:ext uri="{FF2B5EF4-FFF2-40B4-BE49-F238E27FC236}">
                <a16:creationId xmlns:a16="http://schemas.microsoft.com/office/drawing/2014/main" id="{D959352A-39F6-4D63-A817-9AF3A575B5BA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446306" y="3298428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2">
                <a:solidFill>
                  <a:schemeClr val="dk2"/>
                </a:solidFill>
                <a:latin typeface="Calibri" panose="020F0502020204030204" pitchFamily="34" charset="0"/>
              </a:rPr>
              <a:t>Mar 13 - Mar 20</a:t>
            </a:r>
          </a:p>
        </p:txBody>
      </p:sp>
      <p:sp>
        <p:nvSpPr>
          <p:cNvPr id="49" name="OTLSHAPE_SLT_0ec47fe11915469090e09ef73e391620_Title">
            <a:extLst>
              <a:ext uri="{FF2B5EF4-FFF2-40B4-BE49-F238E27FC236}">
                <a16:creationId xmlns:a16="http://schemas.microsoft.com/office/drawing/2014/main" id="{8B82AEDE-111D-41E4-AB51-24C2FAB1492B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3299760" y="3290681"/>
            <a:ext cx="4610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Apply timers and real-time simulation for Four tank system &amp; simple controllers</a:t>
            </a:r>
          </a:p>
        </p:txBody>
      </p:sp>
      <p:sp>
        <p:nvSpPr>
          <p:cNvPr id="52" name="OTLSHAPE_SLT_57cc251a1ef04d1190b4b1c7d974ea8c_Duration" hidden="1">
            <a:extLst>
              <a:ext uri="{FF2B5EF4-FFF2-40B4-BE49-F238E27FC236}">
                <a16:creationId xmlns:a16="http://schemas.microsoft.com/office/drawing/2014/main" id="{9E412C0E-D9C2-4D94-9B38-3A2E76D389D2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53" name="OTLSHAPE_SLT_57cc251a1ef04d1190b4b1c7d974ea8c_TextPercentage" hidden="1">
            <a:extLst>
              <a:ext uri="{FF2B5EF4-FFF2-40B4-BE49-F238E27FC236}">
                <a16:creationId xmlns:a16="http://schemas.microsoft.com/office/drawing/2014/main" id="{5AB717E2-F118-45B4-800E-E3B6140E574F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54" name="OTLSHAPE_SLT_57cc251a1ef04d1190b4b1c7d974ea8c_StartDate" hidden="1">
            <a:extLst>
              <a:ext uri="{FF2B5EF4-FFF2-40B4-BE49-F238E27FC236}">
                <a16:creationId xmlns:a16="http://schemas.microsoft.com/office/drawing/2014/main" id="{FA6DE03D-1105-49E4-B226-9440C1F7D7D2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55" name="OTLSHAPE_SLT_57cc251a1ef04d1190b4b1c7d974ea8c_EndDate" hidden="1">
            <a:extLst>
              <a:ext uri="{FF2B5EF4-FFF2-40B4-BE49-F238E27FC236}">
                <a16:creationId xmlns:a16="http://schemas.microsoft.com/office/drawing/2014/main" id="{9AC60504-79F5-4042-8E9E-72386BADFB3D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56" name="OTLSHAPE_SLT_57cc251a1ef04d1190b4b1c7d974ea8c_JoinedDate">
            <a:extLst>
              <a:ext uri="{FF2B5EF4-FFF2-40B4-BE49-F238E27FC236}">
                <a16:creationId xmlns:a16="http://schemas.microsoft.com/office/drawing/2014/main" id="{591B9BD9-D722-4D0D-94BD-2B47AA64C6A3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2339051" y="3532447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2">
                <a:solidFill>
                  <a:schemeClr val="dk2"/>
                </a:solidFill>
                <a:latin typeface="Calibri" panose="020F0502020204030204" pitchFamily="34" charset="0"/>
              </a:rPr>
              <a:t>Mar 20 - Apr 1</a:t>
            </a:r>
          </a:p>
        </p:txBody>
      </p:sp>
      <p:sp>
        <p:nvSpPr>
          <p:cNvPr id="57" name="OTLSHAPE_SLT_57cc251a1ef04d1190b4b1c7d974ea8c_Title">
            <a:extLst>
              <a:ext uri="{FF2B5EF4-FFF2-40B4-BE49-F238E27FC236}">
                <a16:creationId xmlns:a16="http://schemas.microsoft.com/office/drawing/2014/main" id="{D504BE84-6AD8-4DE3-8E12-5398D8056457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4669726" y="3524700"/>
            <a:ext cx="4343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Linear/Nonlinar MPC design and Kalman filter design (on real-time system)</a:t>
            </a:r>
          </a:p>
        </p:txBody>
      </p:sp>
      <p:sp>
        <p:nvSpPr>
          <p:cNvPr id="60" name="OTLSHAPE_SLT_998959fa01fc4513ab2f1c2dbe5f780c_Duration" hidden="1">
            <a:extLst>
              <a:ext uri="{FF2B5EF4-FFF2-40B4-BE49-F238E27FC236}">
                <a16:creationId xmlns:a16="http://schemas.microsoft.com/office/drawing/2014/main" id="{5C6AD428-E833-4AB2-9B61-F7D82892CE86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61" name="OTLSHAPE_SLT_998959fa01fc4513ab2f1c2dbe5f780c_TextPercentage" hidden="1">
            <a:extLst>
              <a:ext uri="{FF2B5EF4-FFF2-40B4-BE49-F238E27FC236}">
                <a16:creationId xmlns:a16="http://schemas.microsoft.com/office/drawing/2014/main" id="{C2028240-5F73-4CA5-BACD-A91925E21DAB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62" name="OTLSHAPE_SLT_998959fa01fc4513ab2f1c2dbe5f780c_StartDate" hidden="1">
            <a:extLst>
              <a:ext uri="{FF2B5EF4-FFF2-40B4-BE49-F238E27FC236}">
                <a16:creationId xmlns:a16="http://schemas.microsoft.com/office/drawing/2014/main" id="{F7AA68EE-03D0-4C31-8790-F98B386D9B92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63" name="OTLSHAPE_SLT_998959fa01fc4513ab2f1c2dbe5f780c_EndDate" hidden="1">
            <a:extLst>
              <a:ext uri="{FF2B5EF4-FFF2-40B4-BE49-F238E27FC236}">
                <a16:creationId xmlns:a16="http://schemas.microsoft.com/office/drawing/2014/main" id="{44F5761F-F944-41B3-8273-599EE2BC21A3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64" name="OTLSHAPE_SLT_998959fa01fc4513ab2f1c2dbe5f780c_JoinedDate">
            <a:extLst>
              <a:ext uri="{FF2B5EF4-FFF2-40B4-BE49-F238E27FC236}">
                <a16:creationId xmlns:a16="http://schemas.microsoft.com/office/drawing/2014/main" id="{69FE2CD7-EC93-401F-BEA6-42C49961747C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3852391" y="3842666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2">
                <a:solidFill>
                  <a:schemeClr val="dk2"/>
                </a:solidFill>
                <a:latin typeface="Calibri" panose="020F0502020204030204" pitchFamily="34" charset="0"/>
              </a:rPr>
              <a:t>Apr 2 - Apr 18</a:t>
            </a:r>
          </a:p>
        </p:txBody>
      </p:sp>
      <p:sp>
        <p:nvSpPr>
          <p:cNvPr id="65" name="OTLSHAPE_SLT_998959fa01fc4513ab2f1c2dbe5f780c_Title">
            <a:extLst>
              <a:ext uri="{FF2B5EF4-FFF2-40B4-BE49-F238E27FC236}">
                <a16:creationId xmlns:a16="http://schemas.microsoft.com/office/drawing/2014/main" id="{DF64BD24-A63C-477C-8354-A4A13E620514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6610511" y="3834918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14">
                <a:solidFill>
                  <a:schemeClr val="dk1"/>
                </a:solidFill>
                <a:latin typeface="Calibri" panose="020F0502020204030204" pitchFamily="34" charset="0"/>
              </a:rPr>
              <a:t>Buffer</a:t>
            </a:r>
          </a:p>
        </p:txBody>
      </p:sp>
      <p:sp>
        <p:nvSpPr>
          <p:cNvPr id="68" name="OTLSHAPE_SLT_ad7eba8e9a6f44af97e1f87385f99c53_Duration" hidden="1">
            <a:extLst>
              <a:ext uri="{FF2B5EF4-FFF2-40B4-BE49-F238E27FC236}">
                <a16:creationId xmlns:a16="http://schemas.microsoft.com/office/drawing/2014/main" id="{727C9ED6-6F08-4E3C-8A8C-043F550C1F4E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69" name="OTLSHAPE_SLT_ad7eba8e9a6f44af97e1f87385f99c53_TextPercentage" hidden="1">
            <a:extLst>
              <a:ext uri="{FF2B5EF4-FFF2-40B4-BE49-F238E27FC236}">
                <a16:creationId xmlns:a16="http://schemas.microsoft.com/office/drawing/2014/main" id="{F2D8EC82-5DA5-42EB-8407-507ACAC2F6C7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70" name="OTLSHAPE_SLT_ad7eba8e9a6f44af97e1f87385f99c53_StartDate" hidden="1">
            <a:extLst>
              <a:ext uri="{FF2B5EF4-FFF2-40B4-BE49-F238E27FC236}">
                <a16:creationId xmlns:a16="http://schemas.microsoft.com/office/drawing/2014/main" id="{6C4B713C-5305-417A-B531-C7AC84D2DB63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71" name="OTLSHAPE_SLT_ad7eba8e9a6f44af97e1f87385f99c53_EndDate" hidden="1">
            <a:extLst>
              <a:ext uri="{FF2B5EF4-FFF2-40B4-BE49-F238E27FC236}">
                <a16:creationId xmlns:a16="http://schemas.microsoft.com/office/drawing/2014/main" id="{CFE3F013-EF8B-472B-B39C-27FD688B385A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72" name="OTLSHAPE_SLT_ad7eba8e9a6f44af97e1f87385f99c53_JoinedDate">
            <a:extLst>
              <a:ext uri="{FF2B5EF4-FFF2-40B4-BE49-F238E27FC236}">
                <a16:creationId xmlns:a16="http://schemas.microsoft.com/office/drawing/2014/main" id="{468ED515-1518-49EE-97EF-172606A2B32F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5728787" y="4076684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2">
                <a:solidFill>
                  <a:schemeClr val="dk2"/>
                </a:solidFill>
                <a:latin typeface="Calibri" panose="020F0502020204030204" pitchFamily="34" charset="0"/>
              </a:rPr>
              <a:t>Apr 19 - Apr 29</a:t>
            </a:r>
          </a:p>
        </p:txBody>
      </p:sp>
      <p:sp>
        <p:nvSpPr>
          <p:cNvPr id="73" name="OTLSHAPE_SLT_ad7eba8e9a6f44af97e1f87385f99c53_Title">
            <a:extLst>
              <a:ext uri="{FF2B5EF4-FFF2-40B4-BE49-F238E27FC236}">
                <a16:creationId xmlns:a16="http://schemas.microsoft.com/office/drawing/2014/main" id="{682BDCEC-2A8F-41BC-93A7-E500B3638FBC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7866313" y="4068937"/>
            <a:ext cx="267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System identification (James Rawling method)</a:t>
            </a:r>
          </a:p>
        </p:txBody>
      </p:sp>
      <p:sp>
        <p:nvSpPr>
          <p:cNvPr id="76" name="OTLSHAPE_SLT_1fea382a82ac47889057794cd104d10e_Duration" hidden="1">
            <a:extLst>
              <a:ext uri="{FF2B5EF4-FFF2-40B4-BE49-F238E27FC236}">
                <a16:creationId xmlns:a16="http://schemas.microsoft.com/office/drawing/2014/main" id="{F6D3A144-8AAE-4D7E-8C99-F96CEB302F3A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77" name="OTLSHAPE_SLT_1fea382a82ac47889057794cd104d10e_TextPercentage" hidden="1">
            <a:extLst>
              <a:ext uri="{FF2B5EF4-FFF2-40B4-BE49-F238E27FC236}">
                <a16:creationId xmlns:a16="http://schemas.microsoft.com/office/drawing/2014/main" id="{E341754B-45A9-422C-A46F-D971139DD348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78" name="OTLSHAPE_SLT_1fea382a82ac47889057794cd104d10e_StartDate" hidden="1">
            <a:extLst>
              <a:ext uri="{FF2B5EF4-FFF2-40B4-BE49-F238E27FC236}">
                <a16:creationId xmlns:a16="http://schemas.microsoft.com/office/drawing/2014/main" id="{640BD393-EC1F-4743-A24A-9AFED96C888C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79" name="OTLSHAPE_SLT_1fea382a82ac47889057794cd104d10e_EndDate" hidden="1">
            <a:extLst>
              <a:ext uri="{FF2B5EF4-FFF2-40B4-BE49-F238E27FC236}">
                <a16:creationId xmlns:a16="http://schemas.microsoft.com/office/drawing/2014/main" id="{EC7A64C9-9F2A-45A2-9E4C-11CD1FE7A917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80" name="OTLSHAPE_SLT_1fea382a82ac47889057794cd104d10e_JoinedDate">
            <a:extLst>
              <a:ext uri="{FF2B5EF4-FFF2-40B4-BE49-F238E27FC236}">
                <a16:creationId xmlns:a16="http://schemas.microsoft.com/office/drawing/2014/main" id="{242EB559-8DC9-4EF3-9FB7-FB51883DE62C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6894767" y="4310703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Apr 29 - May 9</a:t>
            </a:r>
          </a:p>
        </p:txBody>
      </p:sp>
      <p:sp>
        <p:nvSpPr>
          <p:cNvPr id="81" name="OTLSHAPE_SLT_1fea382a82ac47889057794cd104d10e_Title">
            <a:extLst>
              <a:ext uri="{FF2B5EF4-FFF2-40B4-BE49-F238E27FC236}">
                <a16:creationId xmlns:a16="http://schemas.microsoft.com/office/drawing/2014/main" id="{15DB1C48-6D4E-44E7-BFF8-78203389D3BB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9007951" y="4302955"/>
            <a:ext cx="1193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Tuning of controllers</a:t>
            </a:r>
          </a:p>
        </p:txBody>
      </p:sp>
      <p:sp>
        <p:nvSpPr>
          <p:cNvPr id="84" name="OTLSHAPE_SLT_3f5d1b0bf86244c28264cbffa85bde66_Duration" hidden="1">
            <a:extLst>
              <a:ext uri="{FF2B5EF4-FFF2-40B4-BE49-F238E27FC236}">
                <a16:creationId xmlns:a16="http://schemas.microsoft.com/office/drawing/2014/main" id="{35A25E8F-8224-4B87-B011-6D0AE3B87107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85" name="OTLSHAPE_SLT_3f5d1b0bf86244c28264cbffa85bde66_TextPercentage" hidden="1">
            <a:extLst>
              <a:ext uri="{FF2B5EF4-FFF2-40B4-BE49-F238E27FC236}">
                <a16:creationId xmlns:a16="http://schemas.microsoft.com/office/drawing/2014/main" id="{61907C29-B965-4F9F-9ED8-B92EF7DA96FF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86" name="OTLSHAPE_SLT_3f5d1b0bf86244c28264cbffa85bde66_StartDate" hidden="1">
            <a:extLst>
              <a:ext uri="{FF2B5EF4-FFF2-40B4-BE49-F238E27FC236}">
                <a16:creationId xmlns:a16="http://schemas.microsoft.com/office/drawing/2014/main" id="{CFF416FF-65C2-4FCB-9D7A-4197ADA9A2D9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87" name="OTLSHAPE_SLT_3f5d1b0bf86244c28264cbffa85bde66_EndDate" hidden="1">
            <a:extLst>
              <a:ext uri="{FF2B5EF4-FFF2-40B4-BE49-F238E27FC236}">
                <a16:creationId xmlns:a16="http://schemas.microsoft.com/office/drawing/2014/main" id="{3A5E6A67-F435-42C0-AF4B-025B404ED6EE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88" name="OTLSHAPE_SLT_3f5d1b0bf86244c28264cbffa85bde66_JoinedDate">
            <a:extLst>
              <a:ext uri="{FF2B5EF4-FFF2-40B4-BE49-F238E27FC236}">
                <a16:creationId xmlns:a16="http://schemas.microsoft.com/office/drawing/2014/main" id="{3887EBC4-56D4-4992-8947-EF3D0191903E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7422824" y="4620921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Apr 30</a:t>
            </a:r>
          </a:p>
        </p:txBody>
      </p:sp>
      <p:sp>
        <p:nvSpPr>
          <p:cNvPr id="89" name="OTLSHAPE_SLT_3f5d1b0bf86244c28264cbffa85bde66_Title">
            <a:extLst>
              <a:ext uri="{FF2B5EF4-FFF2-40B4-BE49-F238E27FC236}">
                <a16:creationId xmlns:a16="http://schemas.microsoft.com/office/drawing/2014/main" id="{115A470B-097B-4118-9F58-0BB0BA23B722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7980476" y="4613174"/>
            <a:ext cx="289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OPC and implementation on real four tank system</a:t>
            </a:r>
          </a:p>
        </p:txBody>
      </p:sp>
      <p:sp>
        <p:nvSpPr>
          <p:cNvPr id="92" name="OTLSHAPE_SLT_701be0e65bad40a3b93fe2c63bf43b1b_Duration" hidden="1">
            <a:extLst>
              <a:ext uri="{FF2B5EF4-FFF2-40B4-BE49-F238E27FC236}">
                <a16:creationId xmlns:a16="http://schemas.microsoft.com/office/drawing/2014/main" id="{0324F9EF-DAE2-40D4-A427-21E0CD07EBF8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93" name="OTLSHAPE_SLT_701be0e65bad40a3b93fe2c63bf43b1b_TextPercentage" hidden="1">
            <a:extLst>
              <a:ext uri="{FF2B5EF4-FFF2-40B4-BE49-F238E27FC236}">
                <a16:creationId xmlns:a16="http://schemas.microsoft.com/office/drawing/2014/main" id="{BFB001AA-C8BD-4C7F-8267-D15053752081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94" name="OTLSHAPE_SLT_701be0e65bad40a3b93fe2c63bf43b1b_StartDate" hidden="1">
            <a:extLst>
              <a:ext uri="{FF2B5EF4-FFF2-40B4-BE49-F238E27FC236}">
                <a16:creationId xmlns:a16="http://schemas.microsoft.com/office/drawing/2014/main" id="{683F1D4C-A71E-4978-9CC7-BD69DA62A9BA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95" name="OTLSHAPE_SLT_701be0e65bad40a3b93fe2c63bf43b1b_EndDate" hidden="1">
            <a:extLst>
              <a:ext uri="{FF2B5EF4-FFF2-40B4-BE49-F238E27FC236}">
                <a16:creationId xmlns:a16="http://schemas.microsoft.com/office/drawing/2014/main" id="{14C13E98-9AE7-450D-8468-0A41AD4E7294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96" name="OTLSHAPE_SLT_701be0e65bad40a3b93fe2c63bf43b1b_JoinedDate">
            <a:extLst>
              <a:ext uri="{FF2B5EF4-FFF2-40B4-BE49-F238E27FC236}">
                <a16:creationId xmlns:a16="http://schemas.microsoft.com/office/drawing/2014/main" id="{EF9A003D-3C34-4F99-9371-EF827F1310A5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0921854" y="485494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May 31</a:t>
            </a:r>
          </a:p>
        </p:txBody>
      </p:sp>
      <p:sp>
        <p:nvSpPr>
          <p:cNvPr id="97" name="OTLSHAPE_SLT_701be0e65bad40a3b93fe2c63bf43b1b_Title">
            <a:extLst>
              <a:ext uri="{FF2B5EF4-FFF2-40B4-BE49-F238E27FC236}">
                <a16:creationId xmlns:a16="http://schemas.microsoft.com/office/drawing/2014/main" id="{D3813DBD-7F77-4435-88EE-E73873926E30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1519555" y="4847193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Hand in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88785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i4wMy4wMCIsIkVkaXRpb24iOiJGcmVlIiwiSXNQbHVzRWRpdGlvbiI6ZmFsc2UsIklzUHJvRWRpdGlvbiI6ZmFsc2V9LCJFZmZlY3QiOjEsIlN0eWxlIjp7IiRpZCI6IjMiLCJUaW1lYmFuZFN0eWxlIjp7IiRpZCI6IjQiLCJTY2FsZU1hcmtpbmciOjEsIlNoYXBlIjoxMCwiU2hhcGVTdHlsZSI6eyIkaWQiOiI1IiwiTWFyZ2luIjp7IiRpZCI6IjYiLCJUb3AiOjAsIkxlZnQiOjEwLCJSaWdodCI6MTAsIkJvdHRvbSI6MH0sIlBhZGRpbmciOnsiJGlkIjoiNyIsIlRvcCI6MywiTGVmdCI6MCwiUmlnaHQiOjAsIkJvdHRvbSI6M30sIkJhY2tncm91bmQiOnsiJGlkIjoiOCIsIkNvbG9yIjp7IiRpZCI6IjkiLCJBIjoyNTUsIlIiOjY4LCJHIjo4NCwiQiI6MTA2fX0sIklzVmlzaWJsZSI6dHJ1ZSwiV2lkdGgiOjg1OC4wLCJIZWlnaHQiOjI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MC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I1NSwiRyI6MCwiQiI6MH19LCJBcHBlbmRZZWFyT25ZZWFyQ2hhbmdlIjpmYWxzZSwiRWxhcHNlZFRpbWVGb3JtYXQiOjIsIlRvZGF5TWFya2VyUG9zaXRpb24iOjMsIlF1aWNrUG9zaXRpb24iOjIsIkFic29sdXRlUG9zaXRpb24iOjQwNS4wLCJNYXJnaW4iOnsiJGlkIjoiNDkiLCJUb3AiOjAsIkxlZnQiOjEwLCJSaWdodCI6MTAsIkJvdHRvbSI6MH0sIlBhZGRpbmciOnsiJGlkIjoiNTAiLCJUb3AiOjAsIkxlZnQiOjAsIlJpZ2h0IjowLCJCb3R0b20iOjB9LCJCYWNrZ3JvdW5kIjp7IiRpZCI6IjUxIiwiQ29sb3IiOnsiJGlkIjoiNTIiLCJBIjoyNTUsIlIiOjQ3LCJHIjo1NCwiQiI6MTUz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NzksIkciOjEyOSwiQiI6MTg5fX0sIkxpbmVXZWlnaHQiOjEuMCwiTGluZVR5cGUiOjAsIlBhcmVudFN0eWxlIjpudWxsfSwiSXNCZWxvd1RpbWViYW5kIjpmYWxzZSwiUG9zaXRpb25PblRhc2siOjA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MuMCwiSGVpZ2h0IjoxMy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yIiwiU2hhcGUiOjEsIlNoYXBlVGhpY2tuZXNzIjowLCJEdXJhdGlvbkZvcm1hdCI6MCwiSW5jbHVkZU5vbldvcmtpbmdEYXlzSW5EdXJhdGlvbiI6ZmFsc2UsIlBlcmNlbnRhZ2VDb21wbGV0ZVN0eWxlIjp7IiRpZCI6IjgzIiwiRm9udFNldHRpbmdzIjp7IiRpZCI6Ijg0IiwiRm9udFNpemUiOjEwLCJGb250TmFtZSI6IkNhbGlicmkiLCJJc0JvbGQiOmZhbHNlLCJJc0l0YWxpYyI6ZmFsc2UsIklzVW5kZXJsaW5lZCI6ZmFsc2UsIlBhcmVudFN0eWxlIjpudWxsfSwiQXV0b1NpemUiOjAsIkZvcmVncm91bmQiOnsiJGlkIjoiODUiLCJDb2xvciI6eyIkaWQiOiI4Ni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g3IiwiVG9wIjowLCJMZWZ0IjowLCJSaWdodCI6MCwiQm90dG9tIjowfSwiUGFkZGluZyI6eyIkaWQiOiI4OCIsIlRvcCI6MCwiTGVmdCI6MCwiUmlnaHQiOjAsIkJvdHRvbSI6MH0sIkJhY2tncm91bmQiOnsiJGlkIjoiODkiLCJDb2xvciI6eyIkcmVmIjoiMjAifX0sIklzVmlzaWJsZSI6dHJ1ZSwiV2lkdGgiOjAuMCwiSGVpZ2h0IjowLjAsIkJvcmRlclN0eWxlIjpudWxsLCJQYXJlbnRTdHlsZSI6bnVsbH0sIkR1cmF0aW9uU3R5bGUiOnsiJGlkIjoiOTAiLCJGb250U2V0dGluZ3MiOnsiJGlkIjoiOTEiLCJGb250U2l6ZSI6MTAsIkZvbnROYW1lIjoiQ2FsaWJyaSIsIklzQm9sZCI6ZmFsc2UsIklzSXRhbGljIjpmYWxzZSwiSXNVbmRlcmxpbmVkIjpmYWxzZSwiUGFyZW50U3R5bGUiOm51bGx9LCJBdXRvU2l6ZSI6MCwiRm9yZWdyb3VuZCI6eyIkaWQiOiI5MiIsIkNvbG9yIjp7IiRpZCI6Ijk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QiLCJUb3AiOjAsIkxlZnQiOjAsIlJpZ2h0IjowLCJCb3R0b20iOjB9LCJQYWRkaW5nIjp7IiRpZCI6Ijk1IiwiVG9wIjowLCJMZWZ0IjowLCJSaWdodCI6MCwiQm90dG9tIjowfSwiQmFja2dyb3VuZCI6eyIkaWQiOiI5NiIsIkNvbG9yIjp7IiRyZWYiOiIyMCJ9fSwiSXNWaXNpYmxlIjp0cnVlLCJXaWR0aCI6MC4wLCJIZWlnaHQiOjAuMCwiQm9yZGVyU3R5bGUiOm51bGwsIlBhcmVudFN0eWxlIjpudWxsfSwiSG9yaXpvbnRhbENvbm5lY3RvclN0eWxlIjp7IiRpZCI6Ijk3IiwiTGluZUNvbG9yIjp7IiRpZCI6Ijk4IiwiJHR5cGUiOiJOTFJFLkNvbW1vbi5Eb20uU29saWRDb2xvckJydXNoLCBOTFJFLkNvbW1vbiIsIkNvbG9yIjp7IiRpZCI6Ijk5IiwiQSI6MjU1LCJSIjoyMDQsIkciOjIwNCwiQiI6MjA0fX0sIkxpbmVXZWlnaHQiOjEuMCwiTGluZVR5cGUiOjAsIlBhcmVudFN0eWxlIjpudWxsfSwiVmVydGljYWxDb25uZWN0b3JTdHlsZSI6eyIkaWQiOiIxMDAiLCJMaW5lQ29sb3IiOnsiJGlkIjoiMTAxIiwiJHR5cGUiOiJOTFJFLkNvbW1vbi5Eb20uU29saWRDb2xvckJydXNoLCBOTFJFLkNvbW1vbiIsIkNvbG9yIjp7IiRpZCI6IjEwMiIsIkEiOjI1NSwiUiI6MjA0LCJHIjoyMDQsIkIiOjIwNH1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mZhbHNlLCJQZXJjZW50YWdlQ29tcGxldGVTaGFwZU9wYWNpdHkiOjM1LCJTaGFwZVN0eWxlIjp7IiRpZCI6IjEwMyIsIk1hcmdpbiI6eyIkaWQiOiIxMDQiLCJUb3AiOjAsIkxlZnQiOjQsIlJpZ2h0Ijo0LCJCb3R0b20iOjB9LCJQYWRkaW5nIjp7IiRpZCI6IjEwNSIsIlRvcCI6MCwiTGVmdCI6MCwiUmlnaHQiOjAsIkJvdHRvbSI6MH0sIkJhY2tncm91bmQiOnsiJGlkIjoiMTA2IiwiQ29sb3IiOnsiJGlkIjoiMTA3IiwiQSI6MjU1LCJSIjowLCJHIjoxMTQsIkIiOjE4OH19LCJJc1Zpc2libGUiOnRydWUsIldpZHRoIjowLjAsIkhlaWdodCI6MTAuMCwiQm9yZGVyU3R5bGUiOnsiJGlkIjoiMTA4IiwiTGluZUNvbG9yIjp7IiRpZCI6IjEwOSIsIiR0eXBlIjoiTkxSRS5Db21tb24uRG9tLlNvbGlkQ29sb3JCcnVzaCwgTkxSRS5Db21tb24iLCJDb2xvciI6eyIkaWQiOiIxMTAiLCJBIjoyNTUsIlIiOjI1NSwiRyI6MCwiQiI6MH19LCJMaW5lV2VpZ2h0IjowLjAsIkxpbmVUeXBlIjowLCJQYXJlbnRTdHlsZSI6bnVsbH0sIlBhcmVudFN0eWxlIjpudWxsfSwiVGl0bGVTdHlsZSI6eyIkaWQiOiIxMTEiLCJGb250U2V0dGluZ3MiOnsiJGlkIjoiMTEyIiwiRm9udFNpemUiOjExLCJGb250TmFtZSI6IkNhbGlicmkiLCJJc0JvbGQiOnRydWUsIklzSXRhbGljIjpmYWxzZSwiSXNVbmRlcmxpbmVkIjpmYWxzZSwiUGFyZW50U3R5bGUiOm51bGx9LCJBdXRvU2l6ZSI6MCwiRm9yZWdyb3VuZCI6eyIkaWQiOiIxMTMiLCJDb2xvciI6eyIkaWQiOiIxMTQ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TE1IiwiVG9wIjowLCJMZWZ0IjowLCJSaWdodCI6MCwiQm90dG9tIjowfSwiUGFkZGluZyI6eyIkaWQiOiIxMTYiLCJUb3AiOjAsIkxlZnQiOjAsIlJpZ2h0IjowLCJCb3R0b20iOjB9LCJCYWNrZ3JvdW5kIjp7IiRpZCI6IjExNyIsIkNvbG9yIjp7IiRyZWYiOiIyMCJ9fSwiSXNWaXNpYmxlIjp0cnVlLCJXaWR0aCI6MC4wLCJIZWlnaHQiOjAuMCwiQm9yZGVyU3R5bGUiOm51bGwsIlBhcmVudFN0eWxlIjpudWxsfSwiRGF0ZVN0eWxlIjp7IiRpZCI6IjExOCIsIkZvbnRTZXR0aW5ncyI6eyIkaWQiOiIxMTkiLCJGb250U2l6ZSI6MTAsIkZvbnROYW1lIjoiQ2FsaWJyaSIsIklzQm9sZCI6ZmFsc2UsIklzSXRhbGljIjpmYWxzZSwiSXNVbmRlcmxpbmVkIjpmYWxzZSwiUGFyZW50U3R5bGUiOm51bGx9LCJBdXRvU2l6ZSI6MCwiRm9yZWdyb3VuZCI6eyIkaWQiOiIxMjAiLCJDb2xvciI6eyIkaWQiOiIxMjE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EyMiIsIlRvcCI6MCwiTGVmdCI6MCwiUmlnaHQiOjAsIkJvdHRvbSI6MH0sIlBhZGRpbmciOnsiJGlkIjoiMTIzIiwiVG9wIjowLCJMZWZ0IjowLCJSaWdodCI6MCwiQm90dG9tIjowfSwiQmFja2dyb3VuZCI6eyIkaWQiOiIxMjQiLCJDb2xvciI6eyIkcmVmIjoiMjAifX0sIklzVmlzaWJsZSI6dHJ1ZSwiV2lkdGgiOjAuMCwiSGVpZ2h0IjowLjAsIkJvcmRlclN0eWxlIjpudWxsLCJQYXJlbnRTdHlsZSI6bnVsbH0sIkRhdGVGb3JtYXQiOnsiJGlkIjoiMTI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LCJfZXhwbGljaXRseVNldCI6eyIkaWQiOiIxMjYiLCJTaGFwZVN0eWxlIjpmYWxzZSwiVGl0bGVTdHlsZSI6ZmFsc2UsIkRhdGVTdHlsZSI6ZmFsc2UsIkhvcml6b250YWxDb25uZWN0b3JTdHlsZSI6ZmFsc2UsIlZlcnRpY2FsQ29ubmVjdG9yU3R5bGUiOmZhbHNlLCJQZXJjZW50YWdlQ29tcGxldGVTaGFwZU9wYWNpdHkiOmZhbHNlLCJEdXJhdGlvbkZvcm1hdCI6ZmFsc2UsIkR1cmF0aW9uUG9zaXRpb24iOmZhbHNlLCJFbmREYXRlUG9zaXRpb24iOmZhbHNlLCJJc0JlbG93VGltZWJhbmQiOmZhbHNlLCJQZXJjZW50YWdlQ29tcGxldGVkUG9zaXRpb24iOmZhbHNlLCJTaGFwZSI6ZmFsc2UsIlNoYXBlVGhpY2tuZXNzIjpmYWxzZSwiU3BhY2luZyI6ZmFsc2UsIlN0YXJ0RGF0ZVBvc2l0aW9uIjpmYWxzZSwiVGl0bGVQb3NpdGlvbiI6ZmFsc2UsIkRhdGVGb3JtYXQiOmZhbHNlLCJJc1Zpc2libGUiOmZhbHNlLCJNYXJnaW4iOmZhbHNlfX0sIkdyaWRsaW5lUGFuZWxTdHlsZSI6eyIkaWQiOiIxMjciLCJHcmlkbGluZVN0eWxlIjp7IiRpZCI6IjEyOCIsIkxpbmVDb2xvciI6eyIkaWQiOiIxMjkiLCIkdHlwZSI6Ik5MUkUuQ29tbW9uLkRvbS5Tb2xpZENvbG9yQnJ1c2gsIE5MUkUuQ29tbW9uIiwiQ29sb3IiOnsiJGlkIjoiMTMwIiwiQSI6MzgsIlIiOjkxLCJHIjoxNTUsIkIiOjIxM319LCJMaW5lV2VpZ2h0IjoxLjAsIkxpbmVUeXBlIjowLCJQYXJlbnRTdHlsZSI6bnVsbH0sIk1hcmdpbiI6eyIkaWQiOiIxMzEiLCJUb3AiOjAsIkxlZnQiOjAsIlJpZ2h0IjowLCJCb3R0b20iOjB9LCJQYWRkaW5nIjp7IiRpZCI6IjEzMiIsIlRvcCI6MCwiTGVmdCI6MCwiUmlnaHQiOjAsIkJvdHRvbSI6MH0sIkJhY2tncm91bmQiOm51bGwsIklzVmlzaWJsZSI6dHJ1ZSwiV2lkdGgiOjAuMCwiSGVpZ2h0IjowLjAsIkJvcmRlclN0eWxlIjp7IiRpZCI6IjEzMyIsIkxpbmVDb2xvciI6bnVsbCwiTGluZVdlaWdodCI6MC4wLCJMaW5lVHlwZSI6MCwiUGFyZW50U3R5bGUiOm51bGx9LCJQYXJlbnRTdHlsZSI6bnVsbH0sIlNob3dFbGFwc2VkVGltZUdyYWRpZW50U3R5bGUiOmZhbHNlLCJEZWZhdWx0U3dpbWxhbmVTdHlsZSI6eyIkaWQiOiIxMzQiLCJIZWFkZXJTdHlsZSI6eyIkaWQiOiIxMzUiLCJUZXh0U3R5bGUiOnsiJGlkIjoiMTM2IiwiRm9udFNldHRpbmdzIjp7IiRpZCI6IjEzNyIsIkZvbnRTaXplIjoxMiwiRm9udE5hbWUiOiJDYWxpYnJpIiwiSXNCb2xkIjpmYWxzZSwiSXNJdGFsaWMiOmZhbHNlLCJJc1VuZGVybGluZWQiOmZhbHNlLCJQYXJlbnRTdHlsZSI6bnVsbH0sIkF1dG9TaXplIjowLCJGb3JlZ3JvdW5kIjp7IiRpZCI6IjEzOCIsIkNvbG9yIjp7IiRpZCI6IjEzOSIsIkEiOjI1NSwiUiI6MzIsIkciOjU2LCJCIjoxMDB9fSwiTWF4V2lkdGgiOjAuMCwiTWF4SGVpZ2h0IjowLjAsIlNtYXJ0Rm9yZWdyb3VuZElzQWN0aXZlIjpmYWxzZSwiSG9yaXpvbnRhbEFsaWdubWVudCI6MCwiVmVydGljYWxBbGlnbm1lbnQiOjAsIlNtYXJ0Rm9yZWdyb3VuZCI6bnVsbCwiQmFja2dyb3VuZEZpbGxUeXBlIjowLCJNYXJnaW4iOnsiJGlkIjoiMTQwIiwiVG9wIjowLCJMZWZ0IjowLCJSaWdodCI6MCwiQm90dG9tIjowfSwiUGFkZGluZyI6eyIkaWQiOiIxNDEiLCJUb3AiOjAsIkxlZnQiOjAsIlJpZ2h0IjowLCJCb3R0b20iOjB9LCJCYWNrZ3JvdW5kIjpudWxsLCJJc1Zpc2libGUiOmZhbHNlLCJXaWR0aCI6MC4wLCJIZWlnaHQiOjAuMCwiQm9yZGVyU3R5bGUiOm51bGwsIlBhcmVudFN0eWxlIjpudWxsfSwiUmVjdGFuZ2xlU3R5bGUiOnsiJGlkIjoiMTQyIiwiTWFyZ2luIjp7IiRpZCI6IjE0MyIsIlRvcCI6MCwiTGVmdCI6MCwiUmlnaHQiOjAsIkJvdHRvbSI6MH0sIlBhZGRpbmciOnsiJGlkIjoiMTQ0IiwiVG9wIjowLCJMZWZ0IjowLCJSaWdodCI6MCwiQm90dG9tIjowfSwiQmFja2dyb3VuZCI6eyIkaWQiOiIxNDUiLCJDb2xvciI6eyIkaWQiOiIxNDYiLCJBIjoxMjcsIlIiOjkxLCJHIjoxNTUsIkIiOjIxM319LCJJc1Zpc2libGUiOmZhbHNlLCJXaWR0aCI6MC4wLCJIZWlnaHQiOjAuMCwiQm9yZGVyU3R5bGUiOnsiJGlkIjoiMTQ3IiwiTGluZUNvbG9yIjp7IiRpZCI6IjE0OCIsIiR0eXBlIjoiTkxSRS5Db21tb24uRG9tLlNvbGlkQ29sb3JCcnVzaCwgTkxSRS5Db21tb24iLCJDb2xvciI6eyIkaWQiOiIxNDkiLCJBIjoyNTUsIlIiOjI1NSwiRyI6MCwiQiI6MH19LCJMaW5lV2VpZ2h0IjowLjAsIkxpbmVUeXBlIjowLCJQYXJlbnRTdHlsZSI6bnVsbH0sIlBhcmVudFN0eWxlIjpudWxsfSwiTWFyZ2luIjp7IiRpZCI6IjE1MCIsIlRvcCI6MCwiTGVmdCI6MCwiUmlnaHQiOjAsIkJvdHRvbSI6MH0sIlBhZGRpbmciOnsiJGlkIjoiMTUxIiwiVG9wIjowLCJMZWZ0IjowLCJSaWdodCI6MCwiQm90dG9tIjowfSwiQmFja2dyb3VuZCI6bnVsbCwiSXNWaXNpYmxlIjp0cnVlLCJXaWR0aCI6MC4wLCJIZWlnaHQiOjAuMCwiQm9yZGVyU3R5bGUiOm51bGwsIlBhcmVudFN0eWxlIjpudWxsfSwiQmFja2dyb3VuZFN0eWxlIjp7IiRpZCI6IjE1MiIsIk1hcmdpbiI6eyIkaWQiOiIxNTMiLCJUb3AiOjAsIkxlZnQiOjAsIlJpZ2h0IjowLCJCb3R0b20iOjB9LCJQYWRkaW5nIjp7IiRpZCI6IjE1NCIsIlRvcCI6MCwiTGVmdCI6MCwiUmlnaHQiOjAsIkJvdHRvbSI6MH0sIkJhY2tncm91bmQiOnsiJGlkIjoiMTU1IiwiQ29sb3IiOnsiJGlkIjoiMTU2IiwiQSI6MzgsIlIiOjkxLCJHIjoxNTUsIkIiOjIxM319LCJJc1Zpc2libGUiOnRydWUsIldpZHRoIjowLjAsIkhlaWdodCI6MC4wLCJCb3JkZXJTdHlsZSI6eyIkaWQiOiIxNTciLCJMaW5lQ29sb3IiOnsiJGlkIjoiMTU4IiwiJHR5cGUiOiJOTFJFLkNvbW1vbi5Eb20uU29saWRDb2xvckJydXNoLCBOTFJFLkNvbW1vbiIsIkNvbG9yIjp7IiRpZCI6IjE1OSIsIkEiOjI1NSwiUiI6MjU1LCJHIjowLCJCIjowfX0sIkxpbmVXZWlnaHQiOjAuMCwiTGluZVR5cGUiOjAsIlBhcmVudFN0eWxlIjpudWxsfSwiUGFyZW50U3R5bGUiOm51bGx9LCJJc0Fib3ZlVGltZWJhbmQiOmZhbHNlLCJNYXJnaW4iOnsiJGlkIjoiMTYwIiwiVG9wIjowLCJMZWZ0IjowLCJSaWdodCI6MCwiQm90dG9tIjowfSwiUGFkZGluZyI6eyIkaWQiOiIxNjEiLCJUb3AiOjAsIkxlZnQiOjAsIlJpZ2h0IjowLCJCb3R0b20iOjB9LCJJc1Zpc2libGUiOnRydWUsIldpZHRoIjowLjAsIkhlaWdodCI6MC4wLCJCb3JkZXJTdHlsZSI6bnVsbCwiUGFyZW50U3R5bGUiOm51bGx9fSwiU2NhbGUiOnsiJGlkIjoiMTYyIiwiU3RhcnREYXRlIjoiMDAwMS0wMS0wMVQwMDowMDowMCIsIkVuZERhdGUiOiIyMDIxLTA1LTMxVDIzOjU5OjAwIiwiRm9ybWF0IjoiTU1NIiwiVHlwZSI6MiwiQXV0b0RhdGVSYW5nZSI6dHJ1ZSwiV29ya2luZ0RheXMiOjMxLCJUb2RheU1hcmtlclRleHQiOiJUb2RheSIsIkF1dG9TY2FsZVR5cGUiOnRydWV9LCJNaWxlc3RvbmVzIjpbXSwiVGFza3MiOltdLCJTd2ltbGFuZXMiOlt7IiRpZCI6IjE2MyIsIklkIjoiODFlZTMyMDctZWIxYy00NDcxLTk1ZWQtOWEwMmY1OGIyNGRmIiwiSW5kZXgiOjAsIkhlYWRlclRleHQiOiIyLDMsNCIsIlN0eWxlIjp7IiRpZCI6IjE2NCIsIkhlYWRlclN0eWxlIjp7IiRpZCI6IjE2NSIsIlRleHRTdHlsZSI6eyIkaWQiOiIxNjYiLCJGb250U2V0dGluZ3MiOnsiJGlkIjoiMTY3IiwiRm9udFNpemUiOjEyLCJGb250TmFtZSI6IkNhbGlicmkiLCJJc0JvbGQiOmZhbHNlLCJJc0l0YWxpYyI6ZmFsc2UsIklzVW5kZXJsaW5lZCI6ZmFsc2UsIlBhcmVudFN0eWxlIjpudWxsfSwiQXV0b1NpemUiOjAsIkZvcmVncm91bmQiOnsiJGlkIjoiMTY4IiwiQ29sb3IiOnsiJGlkIjoiMTY5IiwiQSI6MjU1LCJSIjoyMiwiRyI6MjgsIkIiOjM1fX0sIk1heFdpZHRoIjowLjAsIk1heEhlaWdodCI6MC4wLCJTbWFydEZvcmVncm91bmRJc0FjdGl2ZSI6ZmFsc2UsIkhvcml6b250YWxBbGlnbm1lbnQiOjAsIlZlcnRpY2FsQWxpZ25tZW50IjowLCJTbWFydEZvcmVncm91bmQiOm51bGwsIkJhY2tncm91bmRGaWxsVHlwZSI6MCwiTWFyZ2luIjp7IiRyZWYiOiIxNDAifSwiUGFkZGluZyI6eyIkcmVmIjoiMTQxIn0sIkJhY2tncm91bmQiOm51bGwsIklzVmlzaWJsZSI6ZmFsc2UsIldpZHRoIjowLjAsIkhlaWdodCI6MC4wLCJCb3JkZXJTdHlsZSI6bnVsbCwiUGFyZW50U3R5bGUiOm51bGx9LCJSZWN0YW5nbGVTdHlsZSI6eyIkaWQiOiIxNzAiLCJNYXJnaW4iOnsiJHJlZiI6IjE0MyJ9LCJQYWRkaW5nIjp7IiRyZWYiOiIxNDQifSwiQmFja2dyb3VuZCI6eyIkaWQiOiIxNzEiLCJDb2xvciI6eyIkaWQiOiIxNzIiLCJBIjoxMjcsIlIiOjY4LCJHIjo4NCwiQiI6MTA2fX0sIklzVmlzaWJsZSI6ZmFsc2UsIldpZHRoIjowLjAsIkhlaWdodCI6MC4wLCJCb3JkZXJTdHlsZSI6eyIkaWQiOiIxNzMiLCJMaW5lQ29sb3IiOnsiJGlkIjoiMTc0IiwiJHR5cGUiOiJOTFJFLkNvbW1vbi5Eb20uU29saWRDb2xvckJydXNoLCBOTFJFLkNvbW1vbiIsIkNvbG9yIjp7IiRpZCI6IjE3NSIsIkEiOjI1NSwiUiI6MjIsIkciOjI4LCJCIjozNX19LCJMaW5lV2VpZ2h0IjowLjAsIkxpbmVUeXBlIjowLCJQYXJlbnRTdHlsZSI6bnVsbH0sIlBhcmVudFN0eWxlIjpudWxsfSwiTWFyZ2luIjp7IiRyZWYiOiIxNTAifSwiUGFkZGluZyI6eyIkcmVmIjoiMTUxIn0sIkJhY2tncm91bmQiOm51bGwsIklzVmlzaWJsZSI6dHJ1ZSwiV2lkdGgiOjAuMCwiSGVpZ2h0IjowLjAsIkJvcmRlclN0eWxlIjpudWxsLCJQYXJlbnRTdHlsZSI6bnVsbH0sIkJhY2tncm91bmRTdHlsZSI6eyIkaWQiOiIxNzYiLCJNYXJnaW4iOnsiJHJlZiI6IjE1MyJ9LCJQYWRkaW5nIjp7IiRyZWYiOiIxNTQifSwiQmFja2dyb3VuZCI6eyIkaWQiOiIxNzciLCJDb2xvciI6eyIkaWQiOiIxNzgiLCJBIjozOCwiUiI6NjgsIkciOjg0LCJCIjoxMDZ9fSwiSXNWaXNpYmxlIjp0cnVlLCJXaWR0aCI6MC4wLCJIZWlnaHQiOjAuMCwiQm9yZGVyU3R5bGUiOnsiJGlkIjoiMTc5IiwiTGluZUNvbG9yIjp7IiRpZCI6IjE4MCIsIiR0eXBlIjoiTkxSRS5Db21tb24uRG9tLlNvbGlkQ29sb3JCcnVzaCwgTkxSRS5Db21tb24iLCJDb2xvciI6eyIkaWQiOiIxODEiLCJBIjoyNTUsIlIiOjIyLCJHIjoyOCwiQiI6MzV9fSwiTGluZVdlaWdodCI6MC4wLCJMaW5lVHlwZSI6MCwiUGFyZW50U3R5bGUiOm51bGx9LCJQYXJlbnRTdHlsZSI6bnVsbH0sIklzQWJvdmVUaW1lYmFuZCI6ZmFsc2UsIk1hcmdpbiI6eyIkcmVmIjoiMTYwIn0sIlBhZGRpbmciOnsiJHJlZiI6IjE2MSJ9LCJJc1Zpc2libGUiOnRydWUsIldpZHRoIjowLjAsIkhlaWdodCI6MC4wLCJCb3JkZXJTdHlsZSI6bnVsbCwiUGFyZW50U3R5bGUiOm51bGx9LCJUYXNrcyI6W3siJGlkIjoiMTgyIiwiX2F0dGFjaGVkTWlsZXN0b25lcyI6W10sIlRhc2tEZWZpbml0aW9uIjp7IiRpZCI6IjE4MyIsIkdyb3VwTmFtZSI6bnVsbCwiU3RhcnREYXRlIjoiMjAyMS0wMy0wNFQwMDowMDowMCIsIkVuZERhdGUiOiIyMDIxLTAzLTEyVDIzOjU5OjAwIiwiUGVyY2VudGFnZUNvbXBsZXRlIjpudWxsLCJTdHlsZSI6eyIkaWQiOiIxODQiLCJTaGFwZSI6MSwiU2hhcGVUaGlja25lc3MiOjAsIkR1cmF0aW9uRm9ybWF0IjowLCJJbmNsdWRlTm9uV29ya2luZ0RheXNJbkR1cmF0aW9uIjpmYWxzZSwiUGVyY2VudGFnZUNvbXBsZXRlU3R5bGUiOnsiJGlkIjoiMTg1IiwiRm9udFNldHRpbmdzIjp7IiRpZCI6IjE4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xODciLCJUb3AiOjAsIkxlZnQiOjAsIlJpZ2h0IjowLCJCb3R0b20iOjB9LCJQYWRkaW5nIjp7IiRpZCI6IjE4OCIsIlRvcCI6MCwiTGVmdCI6MCwiUmlnaHQiOjAsIkJvdHRvbSI6MH0sIkJhY2tncm91bmQiOnsiJHJlZiI6Ijg5In0sIklzVmlzaWJsZSI6dHJ1ZSwiV2lkdGgiOjAuMCwiSGVpZ2h0IjowLjAsIkJvcmRlclN0eWxlIjp7IiRpZCI6IjE4OSIsIkxpbmVDb2xvciI6bnVsbCwiTGluZVdlaWdodCI6MC4wLCJMaW5lVHlwZSI6MCwiUGFyZW50U3R5bGUiOm51bGx9LCJQYXJlbnRTdHlsZSI6bnVsbH0sIkR1cmF0aW9uU3R5bGUiOnsiJGlkIjoiMTkwIiwiRm9udFNldHRpbmdzIjp7IiRpZCI6IjE5MSIsIkZvbnRTaXplIjoxMCwiRm9udE5hbWUiOiJDYWxpYnJpIiwiSXNCb2xkIjpmYWxzZSwiSXNJdGFsaWMiOmZhbHNlLCJJc1VuZGVybGluZWQiOmZhbHNlLCJQYXJlbnRTdHlsZSI6bnVsbH0sIkF1dG9TaXplIjowLCJGb3JlZ3JvdW5kIjp7IiRpZCI6IjE5MiIsIkNvbG9yIjp7IiRyZWYiOiI5MyJ9fSwiTWF4V2lkdGgiOjIwMC4wLCJNYXhIZWlnaHQiOiJJbmZpbml0eSIsIlNtYXJ0Rm9yZWdyb3VuZElzQWN0aXZlIjpmYWxzZSwiSG9yaXpvbnRhbEFsaWdubWVudCI6MCwiVmVydGljYWxBbGlnbm1lbnQiOjAsIlNtYXJ0Rm9yZWdyb3VuZCI6bnVsbCwiQmFja2dyb3VuZEZpbGxUeXBlIjowLCJNYXJnaW4iOnsiJGlkIjoiMTkzIiwiVG9wIjowLCJMZWZ0IjowLCJSaWdodCI6MCwiQm90dG9tIjowfSwiUGFkZGluZyI6eyIkaWQiOiIxOTQiLCJUb3AiOjAsIkxlZnQiOjAsIlJpZ2h0IjowLCJCb3R0b20iOjB9LCJCYWNrZ3JvdW5kIjp7IiRyZWYiOiI5NiJ9LCJJc1Zpc2libGUiOnRydWUsIldpZHRoIjowLjAsIkhlaWdodCI6MC4wLCJCb3JkZXJTdHlsZSI6eyIkaWQiOiIxOTUiLCJMaW5lQ29sb3IiOm51bGwsIkxpbmVXZWlnaHQiOjAuMCwiTGluZVR5cGUiOjAsIlBhcmVudFN0eWxlIjpudWxsfSwiUGFyZW50U3R5bGUiOm51bGx9LCJIb3Jpem9udGFsQ29ubmVjdG9yU3R5bGUiOnsiJGlkIjoiMTk2IiwiTGluZUNvbG9yIjp7IiRyZWYiOiI5OCJ9LCJMaW5lV2VpZ2h0IjoxLjAsIkxpbmVUeXBlIjowLCJQYXJlbnRTdHlsZSI6bnVsbH0sIlZlcnRpY2FsQ29ubmVjdG9yU3R5bGUiOnsiJGlkIjoiMTk3IiwiTGluZUNvbG9yIjp7IiRyZWYiOiIxMDE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0cnVlLCJQZXJjZW50YWdlQ29tcGxldGVTaGFwZU9wYWNpdHkiOjM1LCJTaGFwZVN0eWxlIjp7IiRpZCI6IjE5OCIsIk1hcmdpbiI6eyIkaWQiOiIxOTkiLCJUb3AiOjAsIkxlZnQiOjQsIlJpZ2h0Ijo0LCJCb3R0b20iOjB9LCJQYWRkaW5nIjp7IiRpZCI6IjIwMCIsIlRvcCI6MCwiTGVmdCI6MCwiUmlnaHQiOjAsIkJvdHRvbSI6MH0sIkJhY2tncm91bmQiOnsiJGlkIjoiMjAxIiwiQ29sb3IiOnsiJGlkIjoiMjAyIiwiQSI6MjU1LCJSIjo2OCwiRyI6MTE0LCJCIjoxOTZ9fSwiSXNWaXNpYmxlIjp0cnVlLCJXaWR0aCI6MC4wLCJIZWlnaHQiOjEwLjAsIkJvcmRlclN0eWxlIjp7IiRpZCI6IjIwMyIsIkxpbmVDb2xvciI6eyIkcmVmIjoiMTA5In0sIkxpbmVXZWlnaHQiOjAuMCwiTGluZVR5cGUiOjAsIlBhcmVudFN0eWxlIjpudWxsfSwiUGFyZW50U3R5bGUiOm51bGx9LCJUaXRsZVN0eWxlIjp7IiRpZCI6IjIwNCIsIkZvbnRTZXR0aW5ncyI6eyIkaWQiOiIyMDUiLCJGb250U2l6ZSI6MTEsIkZvbnROYW1lIjoiQ2FsaWJyaSIsIklzQm9sZCI6dHJ1ZSwiSXNJdGFsaWMiOmZhbHNlLCJJc1VuZGVybGluZWQiOmZhbHNlLCJQYXJlbnRTdHlsZSI6bnVsbH0sIkF1dG9TaXplIjowLCJGb3JlZ3JvdW5kIjp7IiRpZCI6IjIwNiIsIkNvbG9yIjp7IiRyZWYiOiIxMTQifX0sIk1heFdpZHRoIjo5NjAuMCwiTWF4SGVpZ2h0IjoiSW5maW5pdHkiLCJTbWFydEZvcmVncm91bmRJc0FjdGl2ZSI6ZmFsc2UsIkhvcml6b250YWxBbGlnbm1lbnQiOjAsIlZlcnRpY2FsQWxpZ25tZW50IjowLCJTbWFydEZvcmVncm91bmQiOm51bGwsIkJhY2tncm91bmRGaWxsVHlwZSI6MCwiTWFyZ2luIjp7IiRpZCI6IjIwNyIsIlRvcCI6MCwiTGVmdCI6MCwiUmlnaHQiOjAsIkJvdHRvbSI6MH0sIlBhZGRpbmciOnsiJGlkIjoiMjA4IiwiVG9wIjowLCJMZWZ0IjowLCJSaWdodCI6MCwiQm90dG9tIjowfSwiQmFja2dyb3VuZCI6eyIkcmVmIjoiMTE3In0sIklzVmlzaWJsZSI6dHJ1ZSwiV2lkdGgiOjAuMCwiSGVpZ2h0IjowLjAsIkJvcmRlclN0eWxlIjp7IiRpZCI6IjIwOSIsIkxpbmVDb2xvciI6bnVsbCwiTGluZVdlaWdodCI6MC4wLCJMaW5lVHlwZSI6MCwiUGFyZW50U3R5bGUiOm51bGx9LCJQYXJlbnRTdHlsZSI6bnVsbH0sIkRhdGVTdHlsZSI6eyIkaWQiOiIyMTAiLCJGb250U2V0dGluZ3MiOnsiJGlkIjoiMjExIiwiRm9udFNpemUiOjEwLCJGb250TmFtZSI6IkNhbGlicmkiLCJJc0JvbGQiOmZhbHNlLCJJc0l0YWxpYyI6ZmFsc2UsIklzVW5kZXJsaW5lZCI6ZmFsc2UsIlBhcmVudFN0eWxlIjpudWxsfSwiQXV0b1NpemUiOjAsIkZvcmVncm91bmQiOnsiJGlkIjoiMjEyIiwiQ29sb3IiOnsiJHJlZiI6IjEyMSJ9fSwiTWF4V2lkdGgiOjIwMC4wLCJNYXhIZWlnaHQiOiJJbmZpbml0eSIsIlNtYXJ0Rm9yZWdyb3VuZElzQWN0aXZlIjpmYWxzZSwiSG9yaXpvbnRhbEFsaWdubWVudCI6MiwiVmVydGljYWxBbGlnbm1lbnQiOjAsIlNtYXJ0Rm9yZWdyb3VuZCI6bnVsbCwiQmFja2dyb3VuZEZpbGxUeXBlIjowLCJNYXJnaW4iOnsiJGlkIjoiMjEzIiwiVG9wIjowLCJMZWZ0IjowLCJSaWdodCI6MCwiQm90dG9tIjowfSwiUGFkZGluZyI6eyIkaWQiOiIyMTQiLCJUb3AiOjAsIkxlZnQiOjAsIlJpZ2h0IjowLCJCb3R0b20iOjB9LCJCYWNrZ3JvdW5kIjp7IiRyZWYiOiIxMjQifSwiSXNWaXNpYmxlIjp0cnVlLCJXaWR0aCI6MC4wLCJIZWlnaHQiOjAuMCwiQm9yZGVyU3R5bGUiOnsiJGlkIjoiMjE1IiwiTGluZUNvbG9yIjpudWxsLCJMaW5lV2VpZ2h0IjowLjAsIkxpbmVUeXBlIjowLCJQYXJlbnRTdHlsZSI6bnVsbH0sIlBhcmVudFN0eWxlIjpudWxsfSwiRGF0ZUZvcm1hdCI6eyIkaWQiOiIyMT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21hcnREdXJhdGlvbkFjdGl2YXRlZCI6ZmFsc2UsIkRhdGVGb3JtYXQiOnsiJHJlZiI6IjIxNiJ9LCJJZCI6ImJlY2E3ZmRjLTFiZDgtNDQ5Zi04NWY5LTdiZTJkODBiZmJlMyIsIkltcG9ydElkIjpudWxsLCJUaXRsZSI6IkZpbmlzaCB0aW1lcnMgYW5kIHJlYWwtdGltZSBzaW11bGF0aW9uIGluIHB5dGhvbiIsIk5vdGUiOm51bGwsIkh5cGVybGluayI6eyIkaWQiOiIyMTciLCJBZGRyZXNzIjoiIiwiU3ViQWRkcmVzcyI6IiJ9LCJJc0NoYW5nZWQiOmZhbHNlLCJJc05ldyI6ZmFsc2V9LCJJbmRleCI6MH0seyIkaWQiOiIyMTgiLCJfYXR0YWNoZWRNaWxlc3RvbmVzIjpbXSwiVGFza0RlZmluaXRpb24iOnsiJGlkIjoiMjE5IiwiR3JvdXBOYW1lIjpudWxsLCJTdGFydERhdGUiOiIyMDIxLTAzLTA1VDAwOjAwOjAwIiwiRW5kRGF0ZSI6IjIwMjEtMDMtMTJUMjM6NTk6MDAiLCJQZXJjZW50YWdlQ29tcGxldGUiOm51bGwsIlN0eWxlIjp7IiRpZCI6IjIyMCIsIlNoYXBlIjoxLCJTaGFwZVRoaWNrbmVzcyI6MCwiRHVyYXRpb25Gb3JtYXQiOjAsIkluY2x1ZGVOb25Xb3JraW5nRGF5c0luRHVyYXRpb24iOmZhbHNlLCJQZXJjZW50YWdlQ29tcGxldGVTdHlsZSI6eyIkaWQiOiIyMjEiLCJGb250U2V0dGluZ3MiOnsiJGlkIjoiMjIy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yMyIsIlRvcCI6MCwiTGVmdCI6MCwiUmlnaHQiOjAsIkJvdHRvbSI6MH0sIlBhZGRpbmciOnsiJGlkIjoiMjI0IiwiVG9wIjowLCJMZWZ0IjowLCJSaWdodCI6MCwiQm90dG9tIjowfSwiQmFja2dyb3VuZCI6eyIkcmVmIjoiODkifSwiSXNWaXNpYmxlIjp0cnVlLCJXaWR0aCI6MC4wLCJIZWlnaHQiOjAuMCwiQm9yZGVyU3R5bGUiOnsiJGlkIjoiMjI1IiwiTGluZUNvbG9yIjpudWxsLCJMaW5lV2VpZ2h0IjowLjAsIkxpbmVUeXBlIjowLCJQYXJlbnRTdHlsZSI6bnVsbH0sIlBhcmVudFN0eWxlIjpudWxsfSwiRHVyYXRpb25TdHlsZSI6eyIkaWQiOiIyMjYiLCJGb250U2V0dGluZ3MiOnsiJGlkIjoiMjI3IiwiRm9udFNpemUiOjEwLCJGb250TmFtZSI6IkNhbGlicmkiLCJJc0JvbGQiOmZhbHNlLCJJc0l0YWxpYyI6ZmFsc2UsIklzVW5kZXJsaW5lZCI6ZmFsc2UsIlBhcmVudFN0eWxlIjpudWxsfSwiQXV0b1NpemUiOjAsIkZvcmVncm91bmQiOnsiJGlkIjoiMjI4IiwiQ29sb3IiOnsiJHJlZiI6IjkzIn19LCJNYXhXaWR0aCI6MjAwLjAsIk1heEhlaWdodCI6IkluZmluaXR5IiwiU21hcnRGb3JlZ3JvdW5kSXNBY3RpdmUiOmZhbHNlLCJIb3Jpem9udGFsQWxpZ25tZW50IjowLCJWZXJ0aWNhbEFsaWdubWVudCI6MCwiU21hcnRGb3JlZ3JvdW5kIjpudWxsLCJCYWNrZ3JvdW5kRmlsbFR5cGUiOjAsIk1hcmdpbiI6eyIkaWQiOiIyMjkiLCJUb3AiOjAsIkxlZnQiOjAsIlJpZ2h0IjowLCJCb3R0b20iOjB9LCJQYWRkaW5nIjp7IiRpZCI6IjIzMCIsIlRvcCI6MCwiTGVmdCI6MCwiUmlnaHQiOjAsIkJvdHRvbSI6MH0sIkJhY2tncm91bmQiOnsiJHJlZiI6Ijk2In0sIklzVmlzaWJsZSI6dHJ1ZSwiV2lkdGgiOjAuMCwiSGVpZ2h0IjowLjAsIkJvcmRlclN0eWxlIjp7IiRpZCI6IjIzMSIsIkxpbmVDb2xvciI6bnVsbCwiTGluZVdlaWdodCI6MC4wLCJMaW5lVHlwZSI6MCwiUGFyZW50U3R5bGUiOm51bGx9LCJQYXJlbnRTdHlsZSI6bnVsbH0sIkhvcml6b250YWxDb25uZWN0b3JTdHlsZSI6eyIkaWQiOiIyMzIiLCJMaW5lQ29sb3IiOnsiJHJlZiI6Ijk4In0sIkxpbmVXZWlnaHQiOjEuMCwiTGluZVR5cGUiOjAsIlBhcmVudFN0eWxlIjpudWxsfSwiVmVydGljYWxDb25uZWN0b3JTdHlsZSI6eyIkaWQiOiIyMzMiLCJMaW5lQ29sb3IiOnsiJHJlZiI6IjEwMS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nRydWUsIlBlcmNlbnRhZ2VDb21wbGV0ZVNoYXBlT3BhY2l0eSI6MzUsIlNoYXBlU3R5bGUiOnsiJGlkIjoiMjM0IiwiTWFyZ2luIjp7IiRpZCI6IjIzNSIsIlRvcCI6MCwiTGVmdCI6NCwiUmlnaHQiOjQsIkJvdHRvbSI6MH0sIlBhZGRpbmciOnsiJGlkIjoiMjM2IiwiVG9wIjowLCJMZWZ0IjowLCJSaWdodCI6MCwiQm90dG9tIjowfSwiQmFja2dyb3VuZCI6eyIkaWQiOiIyMzciLCJDb2xvciI6eyIkaWQiOiIyMzgiLCJBIjoyNTUsIlIiOjIzNywiRyI6MTI1LCJCIjo0OX19LCJJc1Zpc2libGUiOnRydWUsIldpZHRoIjowLjAsIkhlaWdodCI6MTAuMCwiQm9yZGVyU3R5bGUiOnsiJGlkIjoiMjM5IiwiTGluZUNvbG9yIjp7IiRyZWYiOiIxMDkifSwiTGluZVdlaWdodCI6MC4wLCJMaW5lVHlwZSI6MCwiUGFyZW50U3R5bGUiOm51bGx9LCJQYXJlbnRTdHlsZSI6bnVsbH0sIlRpdGxlU3R5bGUiOnsiJGlkIjoiMjQwIiwiRm9udFNldHRpbmdzIjp7IiRpZCI6IjI0MSIsIkZvbnRTaXplIjoxMSwiRm9udE5hbWUiOiJDYWxpYnJpIiwiSXNCb2xkIjp0cnVlLCJJc0l0YWxpYyI6ZmFsc2UsIklzVW5kZXJsaW5lZCI6ZmFsc2UsIlBhcmVudFN0eWxlIjpudWxsfSwiQXV0b1NpemUiOjAsIkZvcmVncm91bmQiOnsiJGlkIjoiMjQyIiwiQ29sb3IiOnsiJHJlZiI6IjExNCJ9fSwiTWF4V2lkdGgiOjk2MC4wLCJNYXhIZWlnaHQiOiJJbmZpbml0eSIsIlNtYXJ0Rm9yZWdyb3VuZElzQWN0aXZlIjpmYWxzZSwiSG9yaXpvbnRhbEFsaWdubWVudCI6MCwiVmVydGljYWxBbGlnbm1lbnQiOjAsIlNtYXJ0Rm9yZWdyb3VuZCI6bnVsbCwiQmFja2dyb3VuZEZpbGxUeXBlIjowLCJNYXJnaW4iOnsiJGlkIjoiMjQzIiwiVG9wIjowLCJMZWZ0IjowLCJSaWdodCI6MCwiQm90dG9tIjowfSwiUGFkZGluZyI6eyIkaWQiOiIyNDQiLCJUb3AiOjAsIkxlZnQiOjAsIlJpZ2h0IjowLCJCb3R0b20iOjB9LCJCYWNrZ3JvdW5kIjp7IiRyZWYiOiIxMTcifSwiSXNWaXNpYmxlIjp0cnVlLCJXaWR0aCI6MC4wLCJIZWlnaHQiOjAuMCwiQm9yZGVyU3R5bGUiOnsiJGlkIjoiMjQ1IiwiTGluZUNvbG9yIjpudWxsLCJMaW5lV2VpZ2h0IjowLjAsIkxpbmVUeXBlIjowLCJQYXJlbnRTdHlsZSI6bnVsbH0sIlBhcmVudFN0eWxlIjpudWxsfSwiRGF0ZVN0eWxlIjp7IiRpZCI6IjI0NiIsIkZvbnRTZXR0aW5ncyI6eyIkaWQiOiIyNDciLCJGb250U2l6ZSI6MTAsIkZvbnROYW1lIjoiQ2FsaWJyaSIsIklzQm9sZCI6ZmFsc2UsIklzSXRhbGljIjpmYWxzZSwiSXNVbmRlcmxpbmVkIjpmYWxzZSwiUGFyZW50U3R5bGUiOm51bGx9LCJBdXRvU2l6ZSI6MCwiRm9yZWdyb3VuZCI6eyIkaWQiOiIyNDgiLCJDb2xvciI6eyIkcmVmIjoiMTIxIn19LCJNYXhXaWR0aCI6MjAwLjAsIk1heEhlaWdodCI6IkluZmluaXR5IiwiU21hcnRGb3JlZ3JvdW5kSXNBY3RpdmUiOmZhbHNlLCJIb3Jpem9udGFsQWxpZ25tZW50IjoyLCJWZXJ0aWNhbEFsaWdubWVudCI6MCwiU21hcnRGb3JlZ3JvdW5kIjpudWxsLCJCYWNrZ3JvdW5kRmlsbFR5cGUiOjAsIk1hcmdpbiI6eyIkaWQiOiIyNDkiLCJUb3AiOjAsIkxlZnQiOjAsIlJpZ2h0IjowLCJCb3R0b20iOjB9LCJQYWRkaW5nIjp7IiRpZCI6IjI1MCIsIlRvcCI6MCwiTGVmdCI6MCwiUmlnaHQiOjAsIkJvdHRvbSI6MH0sIkJhY2tncm91bmQiOnsiJHJlZiI6IjEyNCJ9LCJJc1Zpc2libGUiOnRydWUsIldpZHRoIjowLjAsIkhlaWdodCI6MC4wLCJCb3JkZXJTdHlsZSI6eyIkaWQiOiIyNTEiLCJMaW5lQ29sb3IiOm51bGwsIkxpbmVXZWlnaHQiOjAuMCwiTGluZVR5cGUiOjAsIlBhcmVudFN0eWxlIjpudWxsfSwiUGFyZW50U3R5bGUiOm51bGx9LCJEYXRlRm9ybWF0Ijp7IiRpZCI6IjI1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yLCJTbWFydER1cmF0aW9uQWN0aXZhdGVkIjpmYWxzZSwiRGF0ZUZvcm1hdCI6eyIkcmVmIjoiMjUyIn0sIklkIjoiNTFkMmZhOWYtNDk1OC00ZTZlLTg4ZGItM2VlNTJlZGQ2MTQ4IiwiSW1wb3J0SWQiOm51bGwsIlRpdGxlIjoiTGVhcm4gYW5kIGltcGxlbWVudCBEYXRhYmFzZXMgKFBvc3RncmVTUUwpIiwiTm90ZSI6bnVsbCwiSHlwZXJsaW5rIjp7IiRpZCI6IjI1MyIsIkFkZHJlc3MiOiIiLCJTdWJBZGRyZXNzIjoiIn0sIklzQ2hhbmdlZCI6ZmFsc2UsIklzTmV3IjpmYWxzZX0sIkluZGV4IjowfV0sIk1pbGVzdG9uZXMiOltdfSx7IiRpZCI6IjI1NCIsIklkIjoiMmVjMWJlMmYtNjY2Mi00NGY5LWE2NmUtM2FjYzY5N2I5ZWJjIiwiSW5kZXgiOjMsIkhlYWRlclRleHQiOiI1IiwiU3R5bGUiOnsiJGlkIjoiMjU1IiwiSGVhZGVyU3R5bGUiOnsiJGlkIjoiMjU2IiwiVGV4dFN0eWxlIjp7IiRpZCI6IjI1NyIsIkZvbnRTZXR0aW5ncyI6eyIkaWQiOiIyNTgiLCJGb250U2l6ZSI6MTIsIkZvbnROYW1lIjoiQ2FsaWJyaSIsIklzQm9sZCI6ZmFsc2UsIklzSXRhbGljIjpmYWxzZSwiSXNVbmRlcmxpbmVkIjpmYWxzZSwiUGFyZW50U3R5bGUiOm51bGx9LCJBdXRvU2l6ZSI6MCwiRm9yZWdyb3VuZCI6eyIkaWQiOiIyNTkiLCJDb2xvciI6eyIkaWQiOiIyNjAiLCJBIjoyNTUsIlIiOjIxLCJHIjozNywiQiI6NjZ9fSwiTWF4V2lkdGgiOjAuMCwiTWF4SGVpZ2h0IjowLjAsIlNtYXJ0Rm9yZWdyb3VuZElzQWN0aXZlIjpmYWxzZSwiSG9yaXpvbnRhbEFsaWdubWVudCI6MCwiVmVydGljYWxBbGlnbm1lbnQiOjAsIlNtYXJ0Rm9yZWdyb3VuZCI6bnVsbCwiQmFja2dyb3VuZEZpbGxUeXBlIjowLCJNYXJnaW4iOnsiJHJlZiI6IjE0MCJ9LCJQYWRkaW5nIjp7IiRyZWYiOiIxNDEifSwiQmFja2dyb3VuZCI6bnVsbCwiSXNWaXNpYmxlIjpmYWxzZSwiV2lkdGgiOjAuMCwiSGVpZ2h0IjowLjAsIkJvcmRlclN0eWxlIjpudWxsLCJQYXJlbnRTdHlsZSI6bnVsbH0sIlJlY3RhbmdsZVN0eWxlIjp7IiRpZCI6IjI2MSIsIk1hcmdpbiI6eyIkcmVmIjoiMTQzIn0sIlBhZGRpbmciOnsiJHJlZiI6IjE0NCJ9LCJCYWNrZ3JvdW5kIjp7IiRpZCI6IjI2MiIsIkNvbG9yIjp7IiRpZCI6IjI2MyIsIkEiOjEyNywiUiI6NjgsIkciOjExNCwiQiI6MTk2fX0sIklzVmlzaWJsZSI6ZmFsc2UsIldpZHRoIjowLjAsIkhlaWdodCI6MC4wLCJCb3JkZXJTdHlsZSI6eyIkaWQiOiIyNjQiLCJMaW5lQ29sb3IiOnsiJGlkIjoiMjY1IiwiJHR5cGUiOiJOTFJFLkNvbW1vbi5Eb20uU29saWRDb2xvckJydXNoLCBOTFJFLkNvbW1vbiIsIkNvbG9yIjp7IiRpZCI6IjI2NiIsIkEiOjI1NSwiUiI6MjEsIkciOjM3LCJCIjo2Nn19LCJMaW5lV2VpZ2h0IjowLjAsIkxpbmVUeXBlIjowLCJQYXJlbnRTdHlsZSI6bnVsbH0sIlBhcmVudFN0eWxlIjpudWxsfSwiTWFyZ2luIjp7IiRyZWYiOiIxNTAifSwiUGFkZGluZyI6eyIkcmVmIjoiMTUxIn0sIkJhY2tncm91bmQiOm51bGwsIklzVmlzaWJsZSI6dHJ1ZSwiV2lkdGgiOjAuMCwiSGVpZ2h0IjowLjAsIkJvcmRlclN0eWxlIjpudWxsLCJQYXJlbnRTdHlsZSI6bnVsbH0sIkJhY2tncm91bmRTdHlsZSI6eyIkaWQiOiIyNjciLCJNYXJnaW4iOnsiJHJlZiI6IjE1MyJ9LCJQYWRkaW5nIjp7IiRyZWYiOiIxNTQifSwiQmFja2dyb3VuZCI6eyIkaWQiOiIyNjgiLCJDb2xvciI6eyIkaWQiOiIyNjkiLCJBIjozOCwiUiI6NjgsIkciOjExNCwiQiI6MTk2fX0sIklzVmlzaWJsZSI6dHJ1ZSwiV2lkdGgiOjAuMCwiSGVpZ2h0IjowLjAsIkJvcmRlclN0eWxlIjp7IiRpZCI6IjI3MCIsIkxpbmVDb2xvciI6eyIkaWQiOiIyNzEiLCIkdHlwZSI6Ik5MUkUuQ29tbW9uLkRvbS5Tb2xpZENvbG9yQnJ1c2gsIE5MUkUuQ29tbW9uIiwiQ29sb3IiOnsiJGlkIjoiMjcyIiwiQSI6MjU1LCJSIjoyMSwiRyI6MzcsIkIiOjY2fX0sIkxpbmVXZWlnaHQiOjAuMCwiTGluZVR5cGUiOjAsIlBhcmVudFN0eWxlIjpudWxsfSwiUGFyZW50U3R5bGUiOm51bGx9LCJJc0Fib3ZlVGltZWJhbmQiOmZhbHNlLCJNYXJnaW4iOnsiJHJlZiI6IjE2MCJ9LCJQYWRkaW5nIjp7IiRyZWYiOiIxNjEifSwiSXNWaXNpYmxlIjp0cnVlLCJXaWR0aCI6MC4wLCJIZWlnaHQiOjAuMCwiQm9yZGVyU3R5bGUiOm51bGwsIlBhcmVudFN0eWxlIjpudWxsfSwiVGFza3MiOlt7IiRpZCI6IjI3MyIsIl9hdHRhY2hlZE1pbGVzdG9uZXMiOltdLCJUYXNrRGVmaW5pdGlvbiI6eyIkaWQiOiIyNzQiLCJHcm91cE5hbWUiOm51bGwsIlN0YXJ0RGF0ZSI6IjIwMjEtMDMtMTNUMDA6MDA6MDAiLCJFbmREYXRlIjoiMjAyMS0wMy0yMFQyMzo1OTowMCIsIlBlcmNlbnRhZ2VDb21wbGV0ZSI6bnVsbCwiU3R5bGUiOnsiJGlkIjoiMjc1IiwiU2hhcGUiOjEsIlNoYXBlVGhpY2tuZXNzIjowLCJEdXJhdGlvbkZvcm1hdCI6MCwiSW5jbHVkZU5vbldvcmtpbmdEYXlzSW5EdXJhdGlvbiI6ZmFsc2UsIlBlcmNlbnRhZ2VDb21wbGV0ZVN0eWxlIjp7IiRpZCI6IjI3NiIsIkZvbnRTZXR0aW5ncyI6eyIkaWQiOiIyNzc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jc4IiwiVG9wIjowLCJMZWZ0IjowLCJSaWdodCI6MCwiQm90dG9tIjowfSwiUGFkZGluZyI6eyIkaWQiOiIyNzkiLCJUb3AiOjAsIkxlZnQiOjAsIlJpZ2h0IjowLCJCb3R0b20iOjB9LCJCYWNrZ3JvdW5kIjp7IiRyZWYiOiI4OSJ9LCJJc1Zpc2libGUiOnRydWUsIldpZHRoIjowLjAsIkhlaWdodCI6MC4wLCJCb3JkZXJTdHlsZSI6eyIkaWQiOiIyODAiLCJMaW5lQ29sb3IiOm51bGwsIkxpbmVXZWlnaHQiOjAuMCwiTGluZVR5cGUiOjAsIlBhcmVudFN0eWxlIjpudWxsfSwiUGFyZW50U3R5bGUiOm51bGx9LCJEdXJhdGlvblN0eWxlIjp7IiRpZCI6IjI4MSIsIkZvbnRTZXR0aW5ncyI6eyIkaWQiOiIyODIiLCJGb250U2l6ZSI6MTAsIkZvbnROYW1lIjoiQ2FsaWJyaSIsIklzQm9sZCI6ZmFsc2UsIklzSXRhbGljIjpmYWxzZSwiSXNVbmRlcmxpbmVkIjpmYWxzZSwiUGFyZW50U3R5bGUiOm51bGx9LCJBdXRvU2l6ZSI6MCwiRm9yZWdyb3VuZCI6eyIkaWQiOiIyODMiLCJDb2xvciI6eyIkcmVmIjoiOTMifX0sIk1heFdpZHRoIjoyMDAuMCwiTWF4SGVpZ2h0IjoiSW5maW5pdHkiLCJTbWFydEZvcmVncm91bmRJc0FjdGl2ZSI6ZmFsc2UsIkhvcml6b250YWxBbGlnbm1lbnQiOjAsIlZlcnRpY2FsQWxpZ25tZW50IjowLCJTbWFydEZvcmVncm91bmQiOm51bGwsIkJhY2tncm91bmRGaWxsVHlwZSI6MCwiTWFyZ2luIjp7IiRpZCI6IjI4NCIsIlRvcCI6MCwiTGVmdCI6MCwiUmlnaHQiOjAsIkJvdHRvbSI6MH0sIlBhZGRpbmciOnsiJGlkIjoiMjg1IiwiVG9wIjowLCJMZWZ0IjowLCJSaWdodCI6MCwiQm90dG9tIjowfSwiQmFja2dyb3VuZCI6eyIkcmVmIjoiOTYifSwiSXNWaXNpYmxlIjp0cnVlLCJXaWR0aCI6MC4wLCJIZWlnaHQiOjAuMCwiQm9yZGVyU3R5bGUiOnsiJGlkIjoiMjg2IiwiTGluZUNvbG9yIjpudWxsLCJMaW5lV2VpZ2h0IjowLjAsIkxpbmVUeXBlIjowLCJQYXJlbnRTdHlsZSI6bnVsbH0sIlBhcmVudFN0eWxlIjpudWxsfSwiSG9yaXpvbnRhbENvbm5lY3RvclN0eWxlIjp7IiRpZCI6IjI4NyIsIkxpbmVDb2xvciI6eyIkcmVmIjoiOTgifSwiTGluZVdlaWdodCI6MS4wLCJMaW5lVHlwZSI6MCwiUGFyZW50U3R5bGUiOm51bGx9LCJWZXJ0aWNhbENvbm5lY3RvclN0eWxlIjp7IiRpZCI6IjI4OCIsIkxpbmVDb2xvciI6eyIkcmVmIjoiMTAx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dHJ1ZSwiUGVyY2VudGFnZUNvbXBsZXRlU2hhcGVPcGFjaXR5IjozNSwiU2hhcGVTdHlsZSI6eyIkaWQiOiIyODkiLCJNYXJnaW4iOnsiJGlkIjoiMjkwIiwiVG9wIjowLCJMZWZ0Ijo0LCJSaWdodCI6NCwiQm90dG9tIjowfSwiUGFkZGluZyI6eyIkaWQiOiIyOTEiLCJUb3AiOjAsIkxlZnQiOjAsIlJpZ2h0IjowLCJCb3R0b20iOjB9LCJCYWNrZ3JvdW5kIjp7IiRpZCI6IjI5MiIsIkNvbG9yIjp7IiRpZCI6IjI5MyIsIkEiOjI1NSwiUiI6MjM0LCJHIjoyMiwiQiI6MzB9fSwiSXNWaXNpYmxlIjp0cnVlLCJXaWR0aCI6MC4wLCJIZWlnaHQiOjEwLjAsIkJvcmRlclN0eWxlIjp7IiRpZCI6IjI5NCIsIkxpbmVDb2xvciI6eyIkcmVmIjoiMTA5In0sIkxpbmVXZWlnaHQiOjAuMCwiTGluZVR5cGUiOjAsIlBhcmVudFN0eWxlIjpudWxsfSwiUGFyZW50U3R5bGUiOm51bGx9LCJUaXRsZVN0eWxlIjp7IiRpZCI6IjI5NSIsIkZvbnRTZXR0aW5ncyI6eyIkaWQiOiIyOTYiLCJGb250U2l6ZSI6MTEsIkZvbnROYW1lIjoiQ2FsaWJyaSIsIklzQm9sZCI6dHJ1ZSwiSXNJdGFsaWMiOmZhbHNlLCJJc1VuZGVybGluZWQiOmZhbHNlLCJQYXJlbnRTdHlsZSI6bnVsbH0sIkF1dG9TaXplIjowLCJGb3JlZ3JvdW5kIjp7IiRpZCI6IjI5NyIsIkNvbG9yIjp7IiRyZWYiOiIxMTQifX0sIk1heFdpZHRoIjo5NjAuMCwiTWF4SGVpZ2h0IjoiSW5maW5pdHkiLCJTbWFydEZvcmVncm91bmRJc0FjdGl2ZSI6ZmFsc2UsIkhvcml6b250YWxBbGlnbm1lbnQiOjAsIlZlcnRpY2FsQWxpZ25tZW50IjowLCJTbWFydEZvcmVncm91bmQiOm51bGwsIkJhY2tncm91bmRGaWxsVHlwZSI6MCwiTWFyZ2luIjp7IiRpZCI6IjI5OCIsIlRvcCI6MCwiTGVmdCI6MCwiUmlnaHQiOjAsIkJvdHRvbSI6MH0sIlBhZGRpbmciOnsiJGlkIjoiMjk5IiwiVG9wIjowLCJMZWZ0IjowLCJSaWdodCI6MCwiQm90dG9tIjowfSwiQmFja2dyb3VuZCI6eyIkcmVmIjoiMTE3In0sIklzVmlzaWJsZSI6dHJ1ZSwiV2lkdGgiOjAuMCwiSGVpZ2h0IjowLjAsIkJvcmRlclN0eWxlIjp7IiRpZCI6IjMwMCIsIkxpbmVDb2xvciI6bnVsbCwiTGluZVdlaWdodCI6MC4wLCJMaW5lVHlwZSI6MCwiUGFyZW50U3R5bGUiOm51bGx9LCJQYXJlbnRTdHlsZSI6bnVsbH0sIkRhdGVTdHlsZSI6eyIkaWQiOiIzMDEiLCJGb250U2V0dGluZ3MiOnsiJGlkIjoiMzAyIiwiRm9udFNpemUiOjEwLCJGb250TmFtZSI6IkNhbGlicmkiLCJJc0JvbGQiOmZhbHNlLCJJc0l0YWxpYyI6ZmFsc2UsIklzVW5kZXJsaW5lZCI6ZmFsc2UsIlBhcmVudFN0eWxlIjpudWxsfSwiQXV0b1NpemUiOjAsIkZvcmVncm91bmQiOnsiJGlkIjoiMzAzIiwiQ29sb3IiOnsiJHJlZiI6IjEyMSJ9fSwiTWF4V2lkdGgiOjIwMC4wLCJNYXhIZWlnaHQiOiJJbmZpbml0eSIsIlNtYXJ0Rm9yZWdyb3VuZElzQWN0aXZlIjpmYWxzZSwiSG9yaXpvbnRhbEFsaWdubWVudCI6MiwiVmVydGljYWxBbGlnbm1lbnQiOjAsIlNtYXJ0Rm9yZWdyb3VuZCI6bnVsbCwiQmFja2dyb3VuZEZpbGxUeXBlIjowLCJNYXJnaW4iOnsiJGlkIjoiMzA0IiwiVG9wIjowLCJMZWZ0IjowLCJSaWdodCI6MCwiQm90dG9tIjowfSwiUGFkZGluZyI6eyIkaWQiOiIzMDUiLCJUb3AiOjAsIkxlZnQiOjAsIlJpZ2h0IjowLCJCb3R0b20iOjB9LCJCYWNrZ3JvdW5kIjp7IiRyZWYiOiIxMjQifSwiSXNWaXNpYmxlIjp0cnVlLCJXaWR0aCI6MC4wLCJIZWlnaHQiOjAuMCwiQm9yZGVyU3R5bGUiOnsiJGlkIjoiMzA2IiwiTGluZUNvbG9yIjpudWxsLCJMaW5lV2VpZ2h0IjowLjAsIkxpbmVUeXBlIjowLCJQYXJlbnRTdHlsZSI6bnVsbH0sIlBhcmVudFN0eWxlIjpudWxsfSwiRGF0ZUZvcm1hdCI6eyIkaWQiOiIzMDc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CwiU21hcnREdXJhdGlvbkFjdGl2YXRlZCI6ZmFsc2UsIkRhdGVGb3JtYXQiOnsiJHJlZiI6IjMwNyJ9LCJJZCI6IjBlYzQ3ZmUxLTE5MTUtNDY5MC05MGUwLTllZjczZTM5MTYyMCIsIkltcG9ydElkIjpudWxsLCJUaXRsZSI6IkFwcGx5IHRpbWVycyBhbmQgcmVhbC10aW1lIHNpbXVsYXRpb24gZm9yIEZvdXIgdGFuayBzeXN0ZW0gJiBzaW1wbGUgY29udHJvbGxlcnMiLCJOb3RlIjpudWxsLCJIeXBlcmxpbmsiOnsiJGlkIjoiMzA4IiwiQWRkcmVzcyI6IiIsIlN1YkFkZHJlc3MiOiIifSwiSXNDaGFuZ2VkIjpmYWxzZSwiSXNOZXciOmZhbHNlfSwiSW5kZXgiOjB9LHsiJGlkIjoiMzA5IiwiX2F0dGFjaGVkTWlsZXN0b25lcyI6W10sIlRhc2tEZWZpbml0aW9uIjp7IiRpZCI6IjMxMCIsIkdyb3VwTmFtZSI6bnVsbCwiU3RhcnREYXRlIjoiMjAyMS0wMy0yMFQwMDowMDowMCIsIkVuZERhdGUiOiIyMDIxLTA0LTAxVDIzOjU5OjAwIiwiUGVyY2VudGFnZUNvbXBsZXRlIjpudWxsLCJTdHlsZSI6eyIkaWQiOiIzMTEiLCJTaGFwZSI6NywiU2hhcGVUaGlja25lc3MiOjAsIkR1cmF0aW9uRm9ybWF0IjowLCJJbmNsdWRlTm9uV29ya2luZ0RheXNJbkR1cmF0aW9uIjpmYWxzZSwiUGVyY2VudGFnZUNvbXBsZXRlU3R5bGUiOnsiJGlkIjoiMzEyIiwiRm9udFNldHRpbmdzIjp7IiRpZCI6IjMxMy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zMTQiLCJUb3AiOjAsIkxlZnQiOjAsIlJpZ2h0IjowLCJCb3R0b20iOjB9LCJQYWRkaW5nIjp7IiRpZCI6IjMxNSIsIlRvcCI6MCwiTGVmdCI6MCwiUmlnaHQiOjAsIkJvdHRvbSI6MH0sIkJhY2tncm91bmQiOnsiJHJlZiI6Ijg5In0sIklzVmlzaWJsZSI6dHJ1ZSwiV2lkdGgiOjAuMCwiSGVpZ2h0IjowLjAsIkJvcmRlclN0eWxlIjp7IiRpZCI6IjMxNiIsIkxpbmVDb2xvciI6bnVsbCwiTGluZVdlaWdodCI6MC4wLCJMaW5lVHlwZSI6MCwiUGFyZW50U3R5bGUiOm51bGx9LCJQYXJlbnRTdHlsZSI6bnVsbH0sIkR1cmF0aW9uU3R5bGUiOnsiJGlkIjoiMzE3IiwiRm9udFNldHRpbmdzIjp7IiRpZCI6IjMxOCIsIkZvbnRTaXplIjoxMCwiRm9udE5hbWUiOiJDYWxpYnJpIiwiSXNCb2xkIjpmYWxzZSwiSXNJdGFsaWMiOmZhbHNlLCJJc1VuZGVybGluZWQiOmZhbHNlLCJQYXJlbnRTdHlsZSI6bnVsbH0sIkF1dG9TaXplIjowLCJGb3JlZ3JvdW5kIjp7IiRpZCI6IjMxOSIsIkNvbG9yIjp7IiRyZWYiOiI5MyJ9fSwiTWF4V2lkdGgiOjIwMC4wLCJNYXhIZWlnaHQiOiJJbmZpbml0eSIsIlNtYXJ0Rm9yZWdyb3VuZElzQWN0aXZlIjpmYWxzZSwiSG9yaXpvbnRhbEFsaWdubWVudCI6MCwiVmVydGljYWxBbGlnbm1lbnQiOjAsIlNtYXJ0Rm9yZWdyb3VuZCI6bnVsbCwiQmFja2dyb3VuZEZpbGxUeXBlIjowLCJNYXJnaW4iOnsiJGlkIjoiMzIwIiwiVG9wIjowLCJMZWZ0IjowLCJSaWdodCI6MCwiQm90dG9tIjowfSwiUGFkZGluZyI6eyIkaWQiOiIzMjEiLCJUb3AiOjAsIkxlZnQiOjAsIlJpZ2h0IjowLCJCb3R0b20iOjB9LCJCYWNrZ3JvdW5kIjp7IiRyZWYiOiI5NiJ9LCJJc1Zpc2libGUiOnRydWUsIldpZHRoIjowLjAsIkhlaWdodCI6MC4wLCJCb3JkZXJTdHlsZSI6eyIkaWQiOiIzMjIiLCJMaW5lQ29sb3IiOm51bGwsIkxpbmVXZWlnaHQiOjAuMCwiTGluZVR5cGUiOjAsIlBhcmVudFN0eWxlIjpudWxsfSwiUGFyZW50U3R5bGUiOm51bGx9LCJIb3Jpem9udGFsQ29ubmVjdG9yU3R5bGUiOnsiJGlkIjoiMzIzIiwiTGluZUNvbG9yIjp7IiRyZWYiOiI5OCJ9LCJMaW5lV2VpZ2h0IjoxLjAsIkxpbmVUeXBlIjowLCJQYXJlbnRTdHlsZSI6bnVsbH0sIlZlcnRpY2FsQ29ubmVjdG9yU3R5bGUiOnsiJGlkIjoiMzI0IiwiTGluZUNvbG9yIjp7IiRyZWYiOiIxMDE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0cnVlLCJQZXJjZW50YWdlQ29tcGxldGVTaGFwZU9wYWNpdHkiOjM1LCJTaGFwZVN0eWxlIjp7IiRpZCI6IjMyNSIsIk1hcmdpbiI6eyIkaWQiOiIzMjYiLCJUb3AiOjAsIkxlZnQiOjQsIlJpZ2h0Ijo0LCJCb3R0b20iOjB9LCJQYWRkaW5nIjp7IiRpZCI6IjMyNyIsIlRvcCI6MCwiTGVmdCI6MCwiUmlnaHQiOjAsIkJvdHRvbSI6MH0sIkJhY2tncm91bmQiOnsiJGlkIjoiMzI4IiwiQ29sb3IiOnsiJGlkIjoiMzI5IiwiQSI6MjU1LCJSIjoyNiwiRyI6MTcwLCJCIjo2Nn19LCJJc1Zpc2libGUiOnRydWUsIldpZHRoIjowLjAsIkhlaWdodCI6MTAuMCwiQm9yZGVyU3R5bGUiOnsiJGlkIjoiMzMwIiwiTGluZUNvbG9yIjp7IiRyZWYiOiIxMDkifSwiTGluZVdlaWdodCI6MC4wLCJMaW5lVHlwZSI6MCwiUGFyZW50U3R5bGUiOm51bGx9LCJQYXJlbnRTdHlsZSI6bnVsbH0sIlRpdGxlU3R5bGUiOnsiJGlkIjoiMzMxIiwiRm9udFNldHRpbmdzIjp7IiRpZCI6IjMzMiIsIkZvbnRTaXplIjoxMSwiRm9udE5hbWUiOiJDYWxpYnJpIiwiSXNCb2xkIjp0cnVlLCJJc0l0YWxpYyI6ZmFsc2UsIklzVW5kZXJsaW5lZCI6ZmFsc2UsIlBhcmVudFN0eWxlIjpudWxsfSwiQXV0b1NpemUiOjAsIkZvcmVncm91bmQiOnsiJGlkIjoiMzMzIiwiQ29sb3IiOnsiJHJlZiI6IjExNCJ9fSwiTWF4V2lkdGgiOjk2MC4wLCJNYXhIZWlnaHQiOiJJbmZpbml0eSIsIlNtYXJ0Rm9yZWdyb3VuZElzQWN0aXZlIjpmYWxzZSwiSG9yaXpvbnRhbEFsaWdubWVudCI6MCwiVmVydGljYWxBbGlnbm1lbnQiOjAsIlNtYXJ0Rm9yZWdyb3VuZCI6bnVsbCwiQmFja2dyb3VuZEZpbGxUeXBlIjowLCJNYXJnaW4iOnsiJGlkIjoiMzM0IiwiVG9wIjowLCJMZWZ0IjowLCJSaWdodCI6MCwiQm90dG9tIjowfSwiUGFkZGluZyI6eyIkaWQiOiIzMzUiLCJUb3AiOjAsIkxlZnQiOjAsIlJpZ2h0IjowLCJCb3R0b20iOjB9LCJCYWNrZ3JvdW5kIjp7IiRyZWYiOiIxMTcifSwiSXNWaXNpYmxlIjp0cnVlLCJXaWR0aCI6MC4wLCJIZWlnaHQiOjAuMCwiQm9yZGVyU3R5bGUiOnsiJGlkIjoiMzM2IiwiTGluZUNvbG9yIjpudWxsLCJMaW5lV2VpZ2h0IjowLjAsIkxpbmVUeXBlIjowLCJQYXJlbnRTdHlsZSI6bnVsbH0sIlBhcmVudFN0eWxlIjpudWxsfSwiRGF0ZVN0eWxlIjp7IiRpZCI6IjMzNyIsIkZvbnRTZXR0aW5ncyI6eyIkaWQiOiIzMzgiLCJGb250U2l6ZSI6MTAsIkZvbnROYW1lIjoiQ2FsaWJyaSIsIklzQm9sZCI6ZmFsc2UsIklzSXRhbGljIjpmYWxzZSwiSXNVbmRlcmxpbmVkIjpmYWxzZSwiUGFyZW50U3R5bGUiOm51bGx9LCJBdXRvU2l6ZSI6MCwiRm9yZWdyb3VuZCI6eyIkaWQiOiIzMzkiLCJDb2xvciI6eyIkcmVmIjoiMTIxIn19LCJNYXhXaWR0aCI6MjAwLjAsIk1heEhlaWdodCI6IkluZmluaXR5IiwiU21hcnRGb3JlZ3JvdW5kSXNBY3RpdmUiOmZhbHNlLCJIb3Jpem9udGFsQWxpZ25tZW50IjoyLCJWZXJ0aWNhbEFsaWdubWVudCI6MCwiU21hcnRGb3JlZ3JvdW5kIjpudWxsLCJCYWNrZ3JvdW5kRmlsbFR5cGUiOjAsIk1hcmdpbiI6eyIkaWQiOiIzNDAiLCJUb3AiOjAsIkxlZnQiOjAsIlJpZ2h0IjowLCJCb3R0b20iOjB9LCJQYWRkaW5nIjp7IiRpZCI6IjM0MSIsIlRvcCI6MCwiTGVmdCI6MCwiUmlnaHQiOjAsIkJvdHRvbSI6MH0sIkJhY2tncm91bmQiOnsiJHJlZiI6IjEyNCJ9LCJJc1Zpc2libGUiOnRydWUsIldpZHRoIjowLjAsIkhlaWdodCI6MC4wLCJCb3JkZXJTdHlsZSI6eyIkaWQiOiIzNDIiLCJMaW5lQ29sb3IiOm51bGwsIkxpbmVXZWlnaHQiOjAuMCwiTGluZVR5cGUiOjAsIlBhcmVudFN0eWxlIjpudWxsfSwiUGFyZW50U3R5bGUiOm51bGx9LCJEYXRlRm9ybWF0Ijp7IiRpZCI6IjM0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1LCJTbWFydER1cmF0aW9uQWN0aXZhdGVkIjpmYWxzZSwiRGF0ZUZvcm1hdCI6eyIkcmVmIjoiMzQzIn0sIklkIjoiNTdjYzI1MWEtMWVmMC00ZDExLTkwYjQtYjFjN2Q5NzRlYThjIiwiSW1wb3J0SWQiOm51bGwsIlRpdGxlIjoiTGluZWFyL05vbmxpbmFyIE1QQyBkZXNpZ24gYW5kIEthbG1hbiBmaWx0ZXIgZGVzaWduIChvbiByZWFsLXRpbWUgc3lzdGVtKSIsIk5vdGUiOm51bGwsIkh5cGVybGluayI6eyIkaWQiOiIzNDQiLCJBZGRyZXNzIjoiIiwiU3ViQWRkcmVzcyI6IiJ9LCJJc0NoYW5nZWQiOmZhbHNlLCJJc05ldyI6ZmFsc2V9LCJJbmRleCI6MH0seyIkaWQiOiIzNDUiLCJfYXR0YWNoZWRNaWxlc3RvbmVzIjpbXSwiVGFza0RlZmluaXRpb24iOnsiJGlkIjoiMzQ2IiwiR3JvdXBOYW1lIjpudWxsLCJTdGFydERhdGUiOiIyMDIxLTA0LTIwVDAwOjAwOjAwIiwiRW5kRGF0ZSI6IjIwMjEtMDQtMjBUMjM6NTk6MDAiLCJQZXJjZW50YWdlQ29tcGxldGUiOm51bGwsIlN0eWxlIjp7IiRpZCI6IjM0NyIsIlNoYXBlIjo3LCJTaGFwZVRoaWNrbmVzcyI6MCwiRHVyYXRpb25Gb3JtYXQiOjAsIkluY2x1ZGVOb25Xb3JraW5nRGF5c0luRHVyYXRpb24iOmZhbHNlLCJQZXJjZW50YWdlQ29tcGxldGVTdHlsZSI6eyIkaWQiOiIzNDgiLCJGb250U2V0dGluZ3MiOnsiJGlkIjoiMzQ5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1MCIsIlRvcCI6MCwiTGVmdCI6MCwiUmlnaHQiOjAsIkJvdHRvbSI6MH0sIlBhZGRpbmciOnsiJGlkIjoiMzUxIiwiVG9wIjowLCJMZWZ0IjowLCJSaWdodCI6MCwiQm90dG9tIjowfSwiQmFja2dyb3VuZCI6eyIkcmVmIjoiODkifSwiSXNWaXNpYmxlIjp0cnVlLCJXaWR0aCI6MC4wLCJIZWlnaHQiOjAuMCwiQm9yZGVyU3R5bGUiOnsiJGlkIjoiMzUyIiwiTGluZUNvbG9yIjpudWxsLCJMaW5lV2VpZ2h0IjowLjAsIkxpbmVUeXBlIjowLCJQYXJlbnRTdHlsZSI6bnVsbH0sIlBhcmVudFN0eWxlIjpudWxsfSwiRHVyYXRpb25TdHlsZSI6eyIkaWQiOiIzNTMiLCJGb250U2V0dGluZ3MiOnsiJGlkIjoiMzU0IiwiRm9udFNpemUiOjEwLCJGb250TmFtZSI6IkNhbGlicmkiLCJJc0JvbGQiOmZhbHNlLCJJc0l0YWxpYyI6ZmFsc2UsIklzVW5kZXJsaW5lZCI6ZmFsc2UsIlBhcmVudFN0eWxlIjpudWxsfSwiQXV0b1NpemUiOjAsIkZvcmVncm91bmQiOnsiJGlkIjoiMzU1IiwiQ29sb3IiOnsiJHJlZiI6IjkzIn19LCJNYXhXaWR0aCI6MjAwLjAsIk1heEhlaWdodCI6IkluZmluaXR5IiwiU21hcnRGb3JlZ3JvdW5kSXNBY3RpdmUiOmZhbHNlLCJIb3Jpem9udGFsQWxpZ25tZW50IjowLCJWZXJ0aWNhbEFsaWdubWVudCI6MCwiU21hcnRGb3JlZ3JvdW5kIjpudWxsLCJCYWNrZ3JvdW5kRmlsbFR5cGUiOjAsIk1hcmdpbiI6eyIkaWQiOiIzNTYiLCJUb3AiOjAsIkxlZnQiOjAsIlJpZ2h0IjowLCJCb3R0b20iOjB9LCJQYWRkaW5nIjp7IiRpZCI6IjM1NyIsIlRvcCI6MCwiTGVmdCI6MCwiUmlnaHQiOjAsIkJvdHRvbSI6MH0sIkJhY2tncm91bmQiOnsiJHJlZiI6Ijk2In0sIklzVmlzaWJsZSI6dHJ1ZSwiV2lkdGgiOjAuMCwiSGVpZ2h0IjowLjAsIkJvcmRlclN0eWxlIjp7IiRpZCI6IjM1OCIsIkxpbmVDb2xvciI6bnVsbCwiTGluZVdlaWdodCI6MC4wLCJMaW5lVHlwZSI6MCwiUGFyZW50U3R5bGUiOm51bGx9LCJQYXJlbnRTdHlsZSI6bnVsbH0sIkhvcml6b250YWxDb25uZWN0b3JTdHlsZSI6eyIkaWQiOiIzNTkiLCJMaW5lQ29sb3IiOnsiJHJlZiI6Ijk4In0sIkxpbmVXZWlnaHQiOjEuMCwiTGluZVR5cGUiOjAsIlBhcmVudFN0eWxlIjpudWxsfSwiVmVydGljYWxDb25uZWN0b3JTdHlsZSI6eyIkaWQiOiIzNjAiLCJMaW5lQ29sb3IiOnsiJHJlZiI6IjEwMS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nRydWUsIlBlcmNlbnRhZ2VDb21wbGV0ZVNoYXBlT3BhY2l0eSI6MzUsIlNoYXBlU3R5bGUiOnsiJGlkIjoiMzYxIiwiTWFyZ2luIjp7IiRpZCI6IjM2MiIsIlRvcCI6MCwiTGVmdCI6NCwiUmlnaHQiOjQsIkJvdHRvbSI6MH0sIlBhZGRpbmciOnsiJGlkIjoiMzYzIiwiVG9wIjowLCJMZWZ0IjowLCJSaWdodCI6MCwiQm90dG9tIjowfSwiQmFja2dyb3VuZCI6eyIkaWQiOiIzNjQiLCJDb2xvciI6eyIkaWQiOiIzNjUiLCJBIjoyNTUsIlIiOjI2LCJHIjoxNzAsIkIiOjY2fX0sIklzVmlzaWJsZSI6dHJ1ZSwiV2lkdGgiOjAuMCwiSGVpZ2h0IjoxMC4wLCJCb3JkZXJTdHlsZSI6eyIkaWQiOiIzNjYiLCJMaW5lQ29sb3IiOnsiJHJlZiI6IjEwOSJ9LCJMaW5lV2VpZ2h0IjowLjAsIkxpbmVUeXBlIjowLCJQYXJlbnRTdHlsZSI6bnVsbH0sIlBhcmVudFN0eWxlIjpudWxsfSwiVGl0bGVTdHlsZSI6eyIkaWQiOiIzNjciLCJGb250U2V0dGluZ3MiOnsiJGlkIjoiMzY4IiwiRm9udFNpemUiOjExLCJGb250TmFtZSI6IkNhbGlicmkiLCJJc0JvbGQiOnRydWUsIklzSXRhbGljIjpmYWxzZSwiSXNVbmRlcmxpbmVkIjpmYWxzZSwiUGFyZW50U3R5bGUiOm51bGx9LCJBdXRvU2l6ZSI6MCwiRm9yZWdyb3VuZCI6eyIkaWQiOiIzNjkiLCJDb2xvciI6eyIkcmVmIjoiMTE0In19LCJNYXhXaWR0aCI6OTYwLjAsIk1heEhlaWdodCI6IkluZmluaXR5IiwiU21hcnRGb3JlZ3JvdW5kSXNBY3RpdmUiOmZhbHNlLCJIb3Jpem9udGFsQWxpZ25tZW50IjowLCJWZXJ0aWNhbEFsaWdubWVudCI6MCwiU21hcnRGb3JlZ3JvdW5kIjpudWxsLCJCYWNrZ3JvdW5kRmlsbFR5cGUiOjAsIk1hcmdpbiI6eyIkaWQiOiIzNzAiLCJUb3AiOjAsIkxlZnQiOjAsIlJpZ2h0IjowLCJCb3R0b20iOjB9LCJQYWRkaW5nIjp7IiRpZCI6IjM3MSIsIlRvcCI6MCwiTGVmdCI6MCwiUmlnaHQiOjAsIkJvdHRvbSI6MH0sIkJhY2tncm91bmQiOnsiJHJlZiI6IjExNyJ9LCJJc1Zpc2libGUiOnRydWUsIldpZHRoIjowLjAsIkhlaWdodCI6MC4wLCJCb3JkZXJTdHlsZSI6eyIkaWQiOiIzNzIiLCJMaW5lQ29sb3IiOm51bGwsIkxpbmVXZWlnaHQiOjAuMCwiTGluZVR5cGUiOjAsIlBhcmVudFN0eWxlIjpudWxsfSwiUGFyZW50U3R5bGUiOm51bGx9LCJEYXRlU3R5bGUiOnsiJGlkIjoiMzczIiwiRm9udFNldHRpbmdzIjp7IiRpZCI6IjM3NCIsIkZvbnRTaXplIjoxMCwiRm9udE5hbWUiOiJDYWxpYnJpIiwiSXNCb2xkIjpmYWxzZSwiSXNJdGFsaWMiOmZhbHNlLCJJc1VuZGVybGluZWQiOmZhbHNlLCJQYXJlbnRTdHlsZSI6bnVsbH0sIkF1dG9TaXplIjowLCJGb3JlZ3JvdW5kIjp7IiRpZCI6IjM3NSIsIkNvbG9yIjp7IiRyZWYiOiIxMjEifX0sIk1heFdpZHRoIjoyMDAuMCwiTWF4SGVpZ2h0IjoiSW5maW5pdHkiLCJTbWFydEZvcmVncm91bmRJc0FjdGl2ZSI6ZmFsc2UsIkhvcml6b250YWxBbGlnbm1lbnQiOjIsIlZlcnRpY2FsQWxpZ25tZW50IjowLCJTbWFydEZvcmVncm91bmQiOm51bGwsIkJhY2tncm91bmRGaWxsVHlwZSI6MCwiTWFyZ2luIjp7IiRpZCI6IjM3NiIsIlRvcCI6MCwiTGVmdCI6MCwiUmlnaHQiOjAsIkJvdHRvbSI6MH0sIlBhZGRpbmciOnsiJGlkIjoiMzc3IiwiVG9wIjowLCJMZWZ0IjowLCJSaWdodCI6MCwiQm90dG9tIjowfSwiQmFja2dyb3VuZCI6eyIkcmVmIjoiMTI0In0sIklzVmlzaWJsZSI6dHJ1ZSwiV2lkdGgiOjAuMCwiSGVpZ2h0IjowLjAsIkJvcmRlclN0eWxlIjp7IiRpZCI6IjM3OCIsIkxpbmVDb2xvciI6bnVsbCwiTGluZVdlaWdodCI6MC4wLCJMaW5lVHlwZSI6MCwiUGFyZW50U3R5bGUiOm51bGx9LCJQYXJlbnRTdHlsZSI6bnVsbH0sIkRhdGVGb3JtYXQiOnsiJGlkIjoiMzc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YsIlNtYXJ0RHVyYXRpb25BY3RpdmF0ZWQiOmZhbHNlLCJEYXRlRm9ybWF0Ijp7IiRyZWYiOiIzNzkifSwiSWQiOiJmYTk3NTc1YS01MWViLTQzN2ItYWM5NS1hMzVmMDA3MmZiZTAiLCJJbXBvcnRJZCI6bnVsbCwiVGl0bGUiOm51bGwsIk5vdGUiOm51bGwsIkh5cGVybGluayI6eyIkaWQiOiIzODAiLCJBZGRyZXNzIjoiIiwiU3ViQWRkcmVzcyI6IiJ9LCJJc0NoYW5nZWQiOmZhbHNlLCJJc05ldyI6ZmFsc2V9LCJJbmRleCI6MH1dLCJNaWxlc3RvbmVzIjpbXX0seyIkaWQiOiIzODEiLCJJZCI6ImZhYTJjMjU2LTBjNzEtNDI2NC04NTNlLTY3MzIyYWUwYzQwMyIsIkluZGV4Ijo3LCJIZWFkZXJUZXh0IjoiNiw3LDgiLCJTdHlsZSI6eyIkaWQiOiIzODIiLCJIZWFkZXJTdHlsZSI6eyIkaWQiOiIzODMiLCJUZXh0U3R5bGUiOnsiJGlkIjoiMzg0IiwiRm9udFNldHRpbmdzIjp7IiRpZCI6IjM4NSIsIkZvbnRTaXplIjoxMiwiRm9udE5hbWUiOiJDYWxpYnJpIiwiSXNCb2xkIjpmYWxzZSwiSXNJdGFsaWMiOmZhbHNlLCJJc1VuZGVybGluZWQiOmZhbHNlLCJQYXJlbnRTdHlsZSI6bnVsbH0sIkF1dG9TaXplIjowLCJGb3JlZ3JvdW5kIjp7IiRpZCI6IjM4NiIsIkNvbG9yIjp7IiRpZCI6IjM4NyIsIkEiOjI1NSwiUiI6ODgsIkciOjM5LCJCIjo3fX0sIk1heFdpZHRoIjowLjAsIk1heEhlaWdodCI6MC4wLCJTbWFydEZvcmVncm91bmRJc0FjdGl2ZSI6ZmFsc2UsIkhvcml6b250YWxBbGlnbm1lbnQiOjAsIlZlcnRpY2FsQWxpZ25tZW50IjowLCJTbWFydEZvcmVncm91bmQiOm51bGwsIkJhY2tncm91bmRGaWxsVHlwZSI6MCwiTWFyZ2luIjp7IiRyZWYiOiIxNDAifSwiUGFkZGluZyI6eyIkcmVmIjoiMTQxIn0sIkJhY2tncm91bmQiOm51bGwsIklzVmlzaWJsZSI6ZmFsc2UsIldpZHRoIjowLjAsIkhlaWdodCI6MC4wLCJCb3JkZXJTdHlsZSI6bnVsbCwiUGFyZW50U3R5bGUiOm51bGx9LCJSZWN0YW5nbGVTdHlsZSI6eyIkaWQiOiIzODgiLCJNYXJnaW4iOnsiJHJlZiI6IjE0MyJ9LCJQYWRkaW5nIjp7IiRyZWYiOiIxNDQifSwiQmFja2dyb3VuZCI6eyIkaWQiOiIzODkiLCJDb2xvciI6eyIkaWQiOiIzOTAiLCJBIjoxMjcsIlIiOjIzNywiRyI6MTI1LCJCIjo0OX19LCJJc1Zpc2libGUiOmZhbHNlLCJXaWR0aCI6MC4wLCJIZWlnaHQiOjAuMCwiQm9yZGVyU3R5bGUiOnsiJGlkIjoiMzkxIiwiTGluZUNvbG9yIjp7IiRpZCI6IjM5MiIsIiR0eXBlIjoiTkxSRS5Db21tb24uRG9tLlNvbGlkQ29sb3JCcnVzaCwgTkxSRS5Db21tb24iLCJDb2xvciI6eyIkaWQiOiIzOTMiLCJBIjoyNTUsIlIiOjg4LCJHIjozOSwiQiI6N319LCJMaW5lV2VpZ2h0IjowLjAsIkxpbmVUeXBlIjowLCJQYXJlbnRTdHlsZSI6bnVsbH0sIlBhcmVudFN0eWxlIjpudWxsfSwiTWFyZ2luIjp7IiRyZWYiOiIxNTAifSwiUGFkZGluZyI6eyIkcmVmIjoiMTUxIn0sIkJhY2tncm91bmQiOm51bGwsIklzVmlzaWJsZSI6dHJ1ZSwiV2lkdGgiOjAuMCwiSGVpZ2h0IjowLjAsIkJvcmRlclN0eWxlIjpudWxsLCJQYXJlbnRTdHlsZSI6bnVsbH0sIkJhY2tncm91bmRTdHlsZSI6eyIkaWQiOiIzOTQiLCJNYXJnaW4iOnsiJHJlZiI6IjE1MyJ9LCJQYWRkaW5nIjp7IiRyZWYiOiIxNTQifSwiQmFja2dyb3VuZCI6eyIkaWQiOiIzOTUiLCJDb2xvciI6eyIkaWQiOiIzOTYiLCJBIjozOCwiUiI6MjM3LCJHIjoxMjUsIkIiOjQ5fX0sIklzVmlzaWJsZSI6dHJ1ZSwiV2lkdGgiOjAuMCwiSGVpZ2h0IjowLjAsIkJvcmRlclN0eWxlIjp7IiRpZCI6IjM5NyIsIkxpbmVDb2xvciI6eyIkaWQiOiIzOTgiLCIkdHlwZSI6Ik5MUkUuQ29tbW9uLkRvbS5Tb2xpZENvbG9yQnJ1c2gsIE5MUkUuQ29tbW9uIiwiQ29sb3IiOnsiJGlkIjoiMzk5IiwiQSI6MjU1LCJSIjo4OCwiRyI6MzksIkIiOjd9fSwiTGluZVdlaWdodCI6MC4wLCJMaW5lVHlwZSI6MCwiUGFyZW50U3R5bGUiOm51bGx9LCJQYXJlbnRTdHlsZSI6bnVsbH0sIklzQWJvdmVUaW1lYmFuZCI6ZmFsc2UsIk1hcmdpbiI6eyIkcmVmIjoiMTYwIn0sIlBhZGRpbmciOnsiJHJlZiI6IjE2MSJ9LCJJc1Zpc2libGUiOnRydWUsIldpZHRoIjowLjAsIkhlaWdodCI6MC4wLCJCb3JkZXJTdHlsZSI6bnVsbCwiUGFyZW50U3R5bGUiOm51bGx9LCJUYXNrcyI6W3siJGlkIjoiNDAwIiwiX2F0dGFjaGVkTWlsZXN0b25lcyI6W10sIlRhc2tEZWZpbml0aW9uIjp7IiRpZCI6IjQwMSIsIkdyb3VwTmFtZSI6bnVsbCwiU3RhcnREYXRlIjoiMjAyMS0wNC0wMlQwMDowMDowMCIsIkVuZERhdGUiOiIyMDIxLTA0LTE4VDIzOjU5OjAwIiwiUGVyY2VudGFnZUNvbXBsZXRlIjpudWxsLCJTdHlsZSI6eyIkaWQiOiI0MDIiLCJTaGFwZSI6NiwiU2hhcGVUaGlja25lc3MiOjAsIkR1cmF0aW9uRm9ybWF0IjowLCJJbmNsdWRlTm9uV29ya2luZ0RheXNJbkR1cmF0aW9uIjpmYWxzZSwiUGVyY2VudGFnZUNvbXBsZXRlU3R5bGUiOnsiJGlkIjoiNDAzIiwiRm9udFNldHRpbmdzIjp7IiRpZCI6IjQw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0MDUiLCJUb3AiOjAsIkxlZnQiOjAsIlJpZ2h0IjowLCJCb3R0b20iOjB9LCJQYWRkaW5nIjp7IiRpZCI6IjQwNiIsIlRvcCI6MCwiTGVmdCI6MCwiUmlnaHQiOjAsIkJvdHRvbSI6MH0sIkJhY2tncm91bmQiOnsiJHJlZiI6Ijg5In0sIklzVmlzaWJsZSI6dHJ1ZSwiV2lkdGgiOjAuMCwiSGVpZ2h0IjowLjAsIkJvcmRlclN0eWxlIjp7IiRpZCI6IjQwNyIsIkxpbmVDb2xvciI6bnVsbCwiTGluZVdlaWdodCI6MC4wLCJMaW5lVHlwZSI6MCwiUGFyZW50U3R5bGUiOm51bGx9LCJQYXJlbnRTdHlsZSI6bnVsbH0sIkR1cmF0aW9uU3R5bGUiOnsiJGlkIjoiNDA4IiwiRm9udFNldHRpbmdzIjp7IiRpZCI6IjQwOSIsIkZvbnRTaXplIjoxMCwiRm9udE5hbWUiOiJDYWxpYnJpIiwiSXNCb2xkIjpmYWxzZSwiSXNJdGFsaWMiOmZhbHNlLCJJc1VuZGVybGluZWQiOmZhbHNlLCJQYXJlbnRTdHlsZSI6bnVsbH0sIkF1dG9TaXplIjowLCJGb3JlZ3JvdW5kIjp7IiRpZCI6IjQxMCIsIkNvbG9yIjp7IiRyZWYiOiI5MyJ9fSwiTWF4V2lkdGgiOjIwMC4wLCJNYXhIZWlnaHQiOiJJbmZpbml0eSIsIlNtYXJ0Rm9yZWdyb3VuZElzQWN0aXZlIjpmYWxzZSwiSG9yaXpvbnRhbEFsaWdubWVudCI6MCwiVmVydGljYWxBbGlnbm1lbnQiOjAsIlNtYXJ0Rm9yZWdyb3VuZCI6bnVsbCwiQmFja2dyb3VuZEZpbGxUeXBlIjowLCJNYXJnaW4iOnsiJGlkIjoiNDExIiwiVG9wIjowLCJMZWZ0IjowLCJSaWdodCI6MCwiQm90dG9tIjowfSwiUGFkZGluZyI6eyIkaWQiOiI0MTIiLCJUb3AiOjAsIkxlZnQiOjAsIlJpZ2h0IjowLCJCb3R0b20iOjB9LCJCYWNrZ3JvdW5kIjp7IiRyZWYiOiI5NiJ9LCJJc1Zpc2libGUiOnRydWUsIldpZHRoIjowLjAsIkhlaWdodCI6MC4wLCJCb3JkZXJTdHlsZSI6eyIkaWQiOiI0MTMiLCJMaW5lQ29sb3IiOm51bGwsIkxpbmVXZWlnaHQiOjAuMCwiTGluZVR5cGUiOjAsIlBhcmVudFN0eWxlIjpudWxsfSwiUGFyZW50U3R5bGUiOm51bGx9LCJIb3Jpem9udGFsQ29ubmVjdG9yU3R5bGUiOnsiJGlkIjoiNDE0IiwiTGluZUNvbG9yIjp7IiRyZWYiOiI5OCJ9LCJMaW5lV2VpZ2h0IjoxLjAsIkxpbmVUeXBlIjowLCJQYXJlbnRTdHlsZSI6bnVsbH0sIlZlcnRpY2FsQ29ubmVjdG9yU3R5bGUiOnsiJGlkIjoiNDE1IiwiTGluZUNvbG9yIjp7IiRyZWYiOiIxMDE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0cnVlLCJQZXJjZW50YWdlQ29tcGxldGVTaGFwZU9wYWNpdHkiOjM1LCJTaGFwZVN0eWxlIjp7IiRpZCI6IjQxNiIsIk1hcmdpbiI6eyIkaWQiOiI0MTciLCJUb3AiOjAsIkxlZnQiOjQsIlJpZ2h0Ijo0LCJCb3R0b20iOjB9LCJQYWRkaW5nIjp7IiRpZCI6IjQxOCIsIlRvcCI6MCwiTGVmdCI6MCwiUmlnaHQiOjAsIkJvdHRvbSI6MH0sIkJhY2tncm91bmQiOnsiJGlkIjoiNDE5IiwiQ29sb3IiOnsiJGlkIjoiNDIwIiwiQSI6MjU1LCJSIjowLCJHIjowLCJCIjowfX0sIklzVmlzaWJsZSI6dHJ1ZSwiV2lkdGgiOjAuMCwiSGVpZ2h0IjoxMC4wLCJCb3JkZXJTdHlsZSI6eyIkaWQiOiI0MjEiLCJMaW5lQ29sb3IiOnsiJHJlZiI6IjEwOSJ9LCJMaW5lV2VpZ2h0IjowLjAsIkxpbmVUeXBlIjowLCJQYXJlbnRTdHlsZSI6bnVsbH0sIlBhcmVudFN0eWxlIjpudWxsfSwiVGl0bGVTdHlsZSI6eyIkaWQiOiI0MjIiLCJGb250U2V0dGluZ3MiOnsiJGlkIjoiNDIzIiwiRm9udFNpemUiOjExLCJGb250TmFtZSI6IkNhbGlicmkiLCJJc0JvbGQiOnRydWUsIklzSXRhbGljIjpmYWxzZSwiSXNVbmRlcmxpbmVkIjpmYWxzZSwiUGFyZW50U3R5bGUiOm51bGx9LCJBdXRvU2l6ZSI6MCwiRm9yZWdyb3VuZCI6eyIkaWQiOiI0MjQiLCJDb2xvciI6eyIkcmVmIjoiMTE0In19LCJNYXhXaWR0aCI6OTYwLjAsIk1heEhlaWdodCI6IkluZmluaXR5IiwiU21hcnRGb3JlZ3JvdW5kSXNBY3RpdmUiOmZhbHNlLCJIb3Jpem9udGFsQWxpZ25tZW50IjowLCJWZXJ0aWNhbEFsaWdubWVudCI6MCwiU21hcnRGb3JlZ3JvdW5kIjpudWxsLCJCYWNrZ3JvdW5kRmlsbFR5cGUiOjAsIk1hcmdpbiI6eyIkaWQiOiI0MjUiLCJUb3AiOjAsIkxlZnQiOjAsIlJpZ2h0IjowLCJCb3R0b20iOjB9LCJQYWRkaW5nIjp7IiRpZCI6IjQyNiIsIlRvcCI6MCwiTGVmdCI6MCwiUmlnaHQiOjAsIkJvdHRvbSI6MH0sIkJhY2tncm91bmQiOnsiJHJlZiI6IjExNyJ9LCJJc1Zpc2libGUiOnRydWUsIldpZHRoIjowLjAsIkhlaWdodCI6MC4wLCJCb3JkZXJTdHlsZSI6eyIkaWQiOiI0MjciLCJMaW5lQ29sb3IiOm51bGwsIkxpbmVXZWlnaHQiOjAuMCwiTGluZVR5cGUiOjAsIlBhcmVudFN0eWxlIjpudWxsfSwiUGFyZW50U3R5bGUiOm51bGx9LCJEYXRlU3R5bGUiOnsiJGlkIjoiNDI4IiwiRm9udFNldHRpbmdzIjp7IiRpZCI6IjQyOSIsIkZvbnRTaXplIjoxMCwiRm9udE5hbWUiOiJDYWxpYnJpIiwiSXNCb2xkIjpmYWxzZSwiSXNJdGFsaWMiOmZhbHNlLCJJc1VuZGVybGluZWQiOmZhbHNlLCJQYXJlbnRTdHlsZSI6bnVsbH0sIkF1dG9TaXplIjowLCJGb3JlZ3JvdW5kIjp7IiRpZCI6IjQzMCIsIkNvbG9yIjp7IiRyZWYiOiIxMjEifX0sIk1heFdpZHRoIjoyMDAuMCwiTWF4SGVpZ2h0IjoiSW5maW5pdHkiLCJTbWFydEZvcmVncm91bmRJc0FjdGl2ZSI6ZmFsc2UsIkhvcml6b250YWxBbGlnbm1lbnQiOjIsIlZlcnRpY2FsQWxpZ25tZW50IjowLCJTbWFydEZvcmVncm91bmQiOm51bGwsIkJhY2tncm91bmRGaWxsVHlwZSI6MCwiTWFyZ2luIjp7IiRpZCI6IjQzMSIsIlRvcCI6MCwiTGVmdCI6MCwiUmlnaHQiOjAsIkJvdHRvbSI6MH0sIlBhZGRpbmciOnsiJGlkIjoiNDMyIiwiVG9wIjowLCJMZWZ0IjowLCJSaWdodCI6MCwiQm90dG9tIjowfSwiQmFja2dyb3VuZCI6eyIkcmVmIjoiMTI0In0sIklzVmlzaWJsZSI6dHJ1ZSwiV2lkdGgiOjAuMCwiSGVpZ2h0IjowLjAsIkJvcmRlclN0eWxlIjp7IiRpZCI6IjQzMyIsIkxpbmVDb2xvciI6bnVsbCwiTGluZVdlaWdodCI6MC4wLCJMaW5lVHlwZSI6MCwiUGFyZW50U3R5bGUiOm51bGx9LCJQYXJlbnRTdHlsZSI6bnVsbH0sIkRhdGVGb3JtYXQiOnsiJGlkIjoiNDM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gsIlNtYXJ0RHVyYXRpb25BY3RpdmF0ZWQiOmZhbHNlLCJEYXRlRm9ybWF0Ijp7IiRyZWYiOiI0MzQifSwiSWQiOiI5OTg5NTlmYS0wMWZjLTQ1MTMtYWIyZi0xYzJkYmU1Zjc4MGMiLCJJbXBvcnRJZCI6bnVsbCwiVGl0bGUiOiJCdWZmZXIiLCJOb3RlIjpudWxsLCJIeXBlcmxpbmsiOnsiJGlkIjoiNDM1IiwiQWRkcmVzcyI6IiIsIlN1YkFkZHJlc3MiOiIifSwiSXNDaGFuZ2VkIjpmYWxzZSwiSXNOZXciOmZhbHNlfSwiSW5kZXgiOjB9LHsiJGlkIjoiNDM2IiwiX2F0dGFjaGVkTWlsZXN0b25lcyI6W10sIlRhc2tEZWZpbml0aW9uIjp7IiRpZCI6IjQzNyIsIkdyb3VwTmFtZSI6bnVsbCwiU3RhcnREYXRlIjoiMjAyMS0wNC0xOVQwMDowMDowMCIsIkVuZERhdGUiOiIyMDIxLTA0LTI5VDIzOjU5OjAwIiwiUGVyY2VudGFnZUNvbXBsZXRlIjpudWxsLCJTdHlsZSI6eyIkaWQiOiI0MzgiLCJTaGFwZSI6NywiU2hhcGVUaGlja25lc3MiOjAsIkR1cmF0aW9uRm9ybWF0IjowLCJJbmNsdWRlTm9uV29ya2luZ0RheXNJbkR1cmF0aW9uIjpmYWxzZSwiUGVyY2VudGFnZUNvbXBsZXRlU3R5bGUiOnsiJGlkIjoiNDM5IiwiRm9udFNldHRpbmdzIjp7IiRpZCI6IjQ0M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0NDEiLCJUb3AiOjAsIkxlZnQiOjAsIlJpZ2h0IjowLCJCb3R0b20iOjB9LCJQYWRkaW5nIjp7IiRpZCI6IjQ0MiIsIlRvcCI6MCwiTGVmdCI6MCwiUmlnaHQiOjAsIkJvdHRvbSI6MH0sIkJhY2tncm91bmQiOnsiJHJlZiI6Ijg5In0sIklzVmlzaWJsZSI6dHJ1ZSwiV2lkdGgiOjAuMCwiSGVpZ2h0IjowLjAsIkJvcmRlclN0eWxlIjp7IiRpZCI6IjQ0MyIsIkxpbmVDb2xvciI6bnVsbCwiTGluZVdlaWdodCI6MC4wLCJMaW5lVHlwZSI6MCwiUGFyZW50U3R5bGUiOm51bGx9LCJQYXJlbnRTdHlsZSI6bnVsbH0sIkR1cmF0aW9uU3R5bGUiOnsiJGlkIjoiNDQ0IiwiRm9udFNldHRpbmdzIjp7IiRpZCI6IjQ0NSIsIkZvbnRTaXplIjoxMCwiRm9udE5hbWUiOiJDYWxpYnJpIiwiSXNCb2xkIjpmYWxzZSwiSXNJdGFsaWMiOmZhbHNlLCJJc1VuZGVybGluZWQiOmZhbHNlLCJQYXJlbnRTdHlsZSI6bnVsbH0sIkF1dG9TaXplIjowLCJGb3JlZ3JvdW5kIjp7IiRpZCI6IjQ0NiIsIkNvbG9yIjp7IiRyZWYiOiI5MyJ9fSwiTWF4V2lkdGgiOjIwMC4wLCJNYXhIZWlnaHQiOiJJbmZpbml0eSIsIlNtYXJ0Rm9yZWdyb3VuZElzQWN0aXZlIjpmYWxzZSwiSG9yaXpvbnRhbEFsaWdubWVudCI6MCwiVmVydGljYWxBbGlnbm1lbnQiOjAsIlNtYXJ0Rm9yZWdyb3VuZCI6bnVsbCwiQmFja2dyb3VuZEZpbGxUeXBlIjowLCJNYXJnaW4iOnsiJGlkIjoiNDQ3IiwiVG9wIjowLCJMZWZ0IjowLCJSaWdodCI6MCwiQm90dG9tIjowfSwiUGFkZGluZyI6eyIkaWQiOiI0NDgiLCJUb3AiOjAsIkxlZnQiOjAsIlJpZ2h0IjowLCJCb3R0b20iOjB9LCJCYWNrZ3JvdW5kIjp7IiRyZWYiOiI5NiJ9LCJJc1Zpc2libGUiOnRydWUsIldpZHRoIjowLjAsIkhlaWdodCI6MC4wLCJCb3JkZXJTdHlsZSI6eyIkaWQiOiI0NDkiLCJMaW5lQ29sb3IiOm51bGwsIkxpbmVXZWlnaHQiOjAuMCwiTGluZVR5cGUiOjAsIlBhcmVudFN0eWxlIjpudWxsfSwiUGFyZW50U3R5bGUiOm51bGx9LCJIb3Jpem9udGFsQ29ubmVjdG9yU3R5bGUiOnsiJGlkIjoiNDUwIiwiTGluZUNvbG9yIjp7IiRyZWYiOiI5OCJ9LCJMaW5lV2VpZ2h0IjoxLjAsIkxpbmVUeXBlIjowLCJQYXJlbnRTdHlsZSI6bnVsbH0sIlZlcnRpY2FsQ29ubmVjdG9yU3R5bGUiOnsiJGlkIjoiNDUxIiwiTGluZUNvbG9yIjp7IiRyZWYiOiIxMDE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0cnVlLCJQZXJjZW50YWdlQ29tcGxldGVTaGFwZU9wYWNpdHkiOjM1LCJTaGFwZVN0eWxlIjp7IiRpZCI6IjQ1MiIsIk1hcmdpbiI6eyIkaWQiOiI0NTMiLCJUb3AiOjAsIkxlZnQiOjQsIlJpZ2h0Ijo0LCJCb3R0b20iOjB9LCJQYWRkaW5nIjp7IiRpZCI6IjQ1NCIsIlRvcCI6MCwiTGVmdCI6MCwiUmlnaHQiOjAsIkJvdHRvbSI6MH0sIkJhY2tncm91bmQiOnsiJGlkIjoiNDU1IiwiQ29sb3IiOnsiJGlkIjoiNDU2IiwiQSI6MjU1LCJSIjoyNiwiRyI6MTcwLCJCIjo2Nn19LCJJc1Zpc2libGUiOnRydWUsIldpZHRoIjowLjAsIkhlaWdodCI6MTAuMCwiQm9yZGVyU3R5bGUiOnsiJGlkIjoiNDU3IiwiTGluZUNvbG9yIjp7IiRyZWYiOiIxMDkifSwiTGluZVdlaWdodCI6MC4wLCJMaW5lVHlwZSI6MCwiUGFyZW50U3R5bGUiOm51bGx9LCJQYXJlbnRTdHlsZSI6bnVsbH0sIlRpdGxlU3R5bGUiOnsiJGlkIjoiNDU4IiwiRm9udFNldHRpbmdzIjp7IiRpZCI6IjQ1OSIsIkZvbnRTaXplIjoxMSwiRm9udE5hbWUiOiJDYWxpYnJpIiwiSXNCb2xkIjp0cnVlLCJJc0l0YWxpYyI6ZmFsc2UsIklzVW5kZXJsaW5lZCI6ZmFsc2UsIlBhcmVudFN0eWxlIjpudWxsfSwiQXV0b1NpemUiOjAsIkZvcmVncm91bmQiOnsiJGlkIjoiNDYwIiwiQ29sb3IiOnsiJHJlZiI6IjExNCJ9fSwiTWF4V2lkdGgiOjk2MC4wLCJNYXhIZWlnaHQiOiJJbmZpbml0eSIsIlNtYXJ0Rm9yZWdyb3VuZElzQWN0aXZlIjpmYWxzZSwiSG9yaXpvbnRhbEFsaWdubWVudCI6MCwiVmVydGljYWxBbGlnbm1lbnQiOjAsIlNtYXJ0Rm9yZWdyb3VuZCI6bnVsbCwiQmFja2dyb3VuZEZpbGxUeXBlIjowLCJNYXJnaW4iOnsiJGlkIjoiNDYxIiwiVG9wIjowLCJMZWZ0IjowLCJSaWdodCI6MCwiQm90dG9tIjowfSwiUGFkZGluZyI6eyIkaWQiOiI0NjIiLCJUb3AiOjAsIkxlZnQiOjAsIlJpZ2h0IjowLCJCb3R0b20iOjB9LCJCYWNrZ3JvdW5kIjp7IiRyZWYiOiIxMTcifSwiSXNWaXNpYmxlIjp0cnVlLCJXaWR0aCI6MC4wLCJIZWlnaHQiOjAuMCwiQm9yZGVyU3R5bGUiOnsiJGlkIjoiNDYzIiwiTGluZUNvbG9yIjpudWxsLCJMaW5lV2VpZ2h0IjowLjAsIkxpbmVUeXBlIjowLCJQYXJlbnRTdHlsZSI6bnVsbH0sIlBhcmVudFN0eWxlIjpudWxsfSwiRGF0ZVN0eWxlIjp7IiRpZCI6IjQ2NCIsIkZvbnRTZXR0aW5ncyI6eyIkaWQiOiI0NjUiLCJGb250U2l6ZSI6MTAsIkZvbnROYW1lIjoiQ2FsaWJyaSIsIklzQm9sZCI6ZmFsc2UsIklzSXRhbGljIjpmYWxzZSwiSXNVbmRlcmxpbmVkIjpmYWxzZSwiUGFyZW50U3R5bGUiOm51bGx9LCJBdXRvU2l6ZSI6MCwiRm9yZWdyb3VuZCI6eyIkaWQiOiI0NjYiLCJDb2xvciI6eyIkcmVmIjoiMTIxIn19LCJNYXhXaWR0aCI6MjAwLjAsIk1heEhlaWdodCI6IkluZmluaXR5IiwiU21hcnRGb3JlZ3JvdW5kSXNBY3RpdmUiOmZhbHNlLCJIb3Jpem9udGFsQWxpZ25tZW50IjoyLCJWZXJ0aWNhbEFsaWdubWVudCI6MCwiU21hcnRGb3JlZ3JvdW5kIjpudWxsLCJCYWNrZ3JvdW5kRmlsbFR5cGUiOjAsIk1hcmdpbiI6eyIkaWQiOiI0NjciLCJUb3AiOjAsIkxlZnQiOjAsIlJpZ2h0IjowLCJCb3R0b20iOjB9LCJQYWRkaW5nIjp7IiRpZCI6IjQ2OCIsIlRvcCI6MCwiTGVmdCI6MCwiUmlnaHQiOjAsIkJvdHRvbSI6MH0sIkJhY2tncm91bmQiOnsiJHJlZiI6IjEyNCJ9LCJJc1Zpc2libGUiOnRydWUsIldpZHRoIjowLjAsIkhlaWdodCI6MC4wLCJCb3JkZXJTdHlsZSI6eyIkaWQiOiI0NjkiLCJMaW5lQ29sb3IiOm51bGwsIkxpbmVXZWlnaHQiOjAuMCwiTGluZVR5cGUiOjAsIlBhcmVudFN0eWxlIjpudWxsfSwiUGFyZW50U3R5bGUiOm51bGx9LCJEYXRlRm9ybWF0Ijp7IiRpZCI6IjQ3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5LCJTbWFydER1cmF0aW9uQWN0aXZhdGVkIjpmYWxzZSwiRGF0ZUZvcm1hdCI6eyIkcmVmIjoiNDcwIn0sIklkIjoiYWQ3ZWJhOGUtOWE2Zi00NGFmLTk3ZTEtZjg3Mzg1Zjk5YzUzIiwiSW1wb3J0SWQiOm51bGwsIlRpdGxlIjoiU3lzdGVtIGlkZW50aWZpY2F0aW9uIChKYW1lcyBSYXdsaW5nIG1ldGhvZCkiLCJOb3RlIjpudWxsLCJIeXBlcmxpbmsiOnsiJGlkIjoiNDcxIiwiQWRkcmVzcyI6IiIsIlN1YkFkZHJlc3MiOiIifSwiSXNDaGFuZ2VkIjpmYWxzZSwiSXNOZXciOmZhbHNlfSwiSW5kZXgiOjB9LHsiJGlkIjoiNDcyIiwiX2F0dGFjaGVkTWlsZXN0b25lcyI6W10sIlRhc2tEZWZpbml0aW9uIjp7IiRpZCI6IjQ3MyIsIkdyb3VwTmFtZSI6bnVsbCwiU3RhcnREYXRlIjoiMjAyMS0wNC0yOVQwMDowMDowMCIsIkVuZERhdGUiOiIyMDIxLTA1LTA5VDIzOjU5OjAwIiwiUGVyY2VudGFnZUNvbXBsZXRlIjpudWxsLCJTdHlsZSI6eyIkaWQiOiI0NzQiLCJTaGFwZSI6NywiU2hhcGVUaGlja25lc3MiOjAsIkR1cmF0aW9uRm9ybWF0IjowLCJJbmNsdWRlTm9uV29ya2luZ0RheXNJbkR1cmF0aW9uIjpmYWxzZSwiUGVyY2VudGFnZUNvbXBsZXRlU3R5bGUiOnsiJGlkIjoiNDc1IiwiRm9udFNldHRpbmdzIjp7IiRpZCI6IjQ3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0NzciLCJUb3AiOjAsIkxlZnQiOjAsIlJpZ2h0IjowLCJCb3R0b20iOjB9LCJQYWRkaW5nIjp7IiRpZCI6IjQ3OCIsIlRvcCI6MCwiTGVmdCI6MCwiUmlnaHQiOjAsIkJvdHRvbSI6MH0sIkJhY2tncm91bmQiOnsiJHJlZiI6Ijg5In0sIklzVmlzaWJsZSI6dHJ1ZSwiV2lkdGgiOjAuMCwiSGVpZ2h0IjowLjAsIkJvcmRlclN0eWxlIjp7IiRpZCI6IjQ3OSIsIkxpbmVDb2xvciI6bnVsbCwiTGluZVdlaWdodCI6MC4wLCJMaW5lVHlwZSI6MCwiUGFyZW50U3R5bGUiOm51bGx9LCJQYXJlbnRTdHlsZSI6bnVsbH0sIkR1cmF0aW9uU3R5bGUiOnsiJGlkIjoiNDgwIiwiRm9udFNldHRpbmdzIjp7IiRpZCI6IjQ4MSIsIkZvbnRTaXplIjoxMCwiRm9udE5hbWUiOiJDYWxpYnJpIiwiSXNCb2xkIjpmYWxzZSwiSXNJdGFsaWMiOmZhbHNlLCJJc1VuZGVybGluZWQiOmZhbHNlLCJQYXJlbnRTdHlsZSI6bnVsbH0sIkF1dG9TaXplIjowLCJGb3JlZ3JvdW5kIjp7IiRpZCI6IjQ4MiIsIkNvbG9yIjp7IiRyZWYiOiI5MyJ9fSwiTWF4V2lkdGgiOjIwMC4wLCJNYXhIZWlnaHQiOiJJbmZpbml0eSIsIlNtYXJ0Rm9yZWdyb3VuZElzQWN0aXZlIjpmYWxzZSwiSG9yaXpvbnRhbEFsaWdubWVudCI6MCwiVmVydGljYWxBbGlnbm1lbnQiOjAsIlNtYXJ0Rm9yZWdyb3VuZCI6bnVsbCwiQmFja2dyb3VuZEZpbGxUeXBlIjowLCJNYXJnaW4iOnsiJGlkIjoiNDgzIiwiVG9wIjowLCJMZWZ0IjowLCJSaWdodCI6MCwiQm90dG9tIjowfSwiUGFkZGluZyI6eyIkaWQiOiI0ODQiLCJUb3AiOjAsIkxlZnQiOjAsIlJpZ2h0IjowLCJCb3R0b20iOjB9LCJCYWNrZ3JvdW5kIjp7IiRyZWYiOiI5NiJ9LCJJc1Zpc2libGUiOnRydWUsIldpZHRoIjowLjAsIkhlaWdodCI6MC4wLCJCb3JkZXJTdHlsZSI6eyIkaWQiOiI0ODUiLCJMaW5lQ29sb3IiOm51bGwsIkxpbmVXZWlnaHQiOjAuMCwiTGluZVR5cGUiOjAsIlBhcmVudFN0eWxlIjpudWxsfSwiUGFyZW50U3R5bGUiOm51bGx9LCJIb3Jpem9udGFsQ29ubmVjdG9yU3R5bGUiOnsiJGlkIjoiNDg2IiwiTGluZUNvbG9yIjp7IiRyZWYiOiI5OCJ9LCJMaW5lV2VpZ2h0IjoxLjAsIkxpbmVUeXBlIjowLCJQYXJlbnRTdHlsZSI6bnVsbH0sIlZlcnRpY2FsQ29ubmVjdG9yU3R5bGUiOnsiJGlkIjoiNDg3IiwiTGluZUNvbG9yIjp7IiRyZWYiOiIxMDE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0cnVlLCJQZXJjZW50YWdlQ29tcGxldGVTaGFwZU9wYWNpdHkiOjM1LCJTaGFwZVN0eWxlIjp7IiRpZCI6IjQ4OCIsIk1hcmdpbiI6eyIkaWQiOiI0ODkiLCJUb3AiOjAsIkxlZnQiOjQsIlJpZ2h0Ijo0LCJCb3R0b20iOjB9LCJQYWRkaW5nIjp7IiRpZCI6IjQ5MCIsIlRvcCI6MCwiTGVmdCI6MCwiUmlnaHQiOjAsIkJvdHRvbSI6MH0sIkJhY2tncm91bmQiOnsiJGlkIjoiNDkxIiwiQ29sb3IiOnsiJGlkIjoiNDkyIiwiQSI6MjU1LCJSIjoyNiwiRyI6MTcwLCJCIjo2Nn19LCJJc1Zpc2libGUiOnRydWUsIldpZHRoIjowLjAsIkhlaWdodCI6MTAuMCwiQm9yZGVyU3R5bGUiOnsiJGlkIjoiNDkzIiwiTGluZUNvbG9yIjp7IiRyZWYiOiIxMDkifSwiTGluZVdlaWdodCI6MC4wLCJMaW5lVHlwZSI6MCwiUGFyZW50U3R5bGUiOm51bGx9LCJQYXJlbnRTdHlsZSI6bnVsbH0sIlRpdGxlU3R5bGUiOnsiJGlkIjoiNDk0IiwiRm9udFNldHRpbmdzIjp7IiRpZCI6IjQ5NSIsIkZvbnRTaXplIjoxMSwiRm9udE5hbWUiOiJDYWxpYnJpIiwiSXNCb2xkIjp0cnVlLCJJc0l0YWxpYyI6ZmFsc2UsIklzVW5kZXJsaW5lZCI6ZmFsc2UsIlBhcmVudFN0eWxlIjpudWxsfSwiQXV0b1NpemUiOjAsIkZvcmVncm91bmQiOnsiJGlkIjoiNDk2IiwiQ29sb3IiOnsiJHJlZiI6IjExNCJ9fSwiTWF4V2lkdGgiOjk2MC4wLCJNYXhIZWlnaHQiOiJJbmZpbml0eSIsIlNtYXJ0Rm9yZWdyb3VuZElzQWN0aXZlIjpmYWxzZSwiSG9yaXpvbnRhbEFsaWdubWVudCI6MCwiVmVydGljYWxBbGlnbm1lbnQiOjAsIlNtYXJ0Rm9yZWdyb3VuZCI6bnVsbCwiQmFja2dyb3VuZEZpbGxUeXBlIjowLCJNYXJnaW4iOnsiJGlkIjoiNDk3IiwiVG9wIjowLCJMZWZ0IjowLCJSaWdodCI6MCwiQm90dG9tIjowfSwiUGFkZGluZyI6eyIkaWQiOiI0OTgiLCJUb3AiOjAsIkxlZnQiOjAsIlJpZ2h0IjowLCJCb3R0b20iOjB9LCJCYWNrZ3JvdW5kIjp7IiRyZWYiOiIxMTcifSwiSXNWaXNpYmxlIjp0cnVlLCJXaWR0aCI6MC4wLCJIZWlnaHQiOjAuMCwiQm9yZGVyU3R5bGUiOnsiJGlkIjoiNDk5IiwiTGluZUNvbG9yIjpudWxsLCJMaW5lV2VpZ2h0IjowLjAsIkxpbmVUeXBlIjowLCJQYXJlbnRTdHlsZSI6bnVsbH0sIlBhcmVudFN0eWxlIjpudWxsfSwiRGF0ZVN0eWxlIjp7IiRpZCI6IjUwMCIsIkZvbnRTZXR0aW5ncyI6eyIkaWQiOiI1MDEiLCJGb250U2l6ZSI6MTAsIkZvbnROYW1lIjoiQ2FsaWJyaSIsIklzQm9sZCI6ZmFsc2UsIklzSXRhbGljIjpmYWxzZSwiSXNVbmRlcmxpbmVkIjpmYWxzZSwiUGFyZW50U3R5bGUiOm51bGx9LCJBdXRvU2l6ZSI6MCwiRm9yZWdyb3VuZCI6eyIkaWQiOiI1MDIiLCJDb2xvciI6eyIkcmVmIjoiMTIxIn19LCJNYXhXaWR0aCI6MjAwLjAsIk1heEhlaWdodCI6IkluZmluaXR5IiwiU21hcnRGb3JlZ3JvdW5kSXNBY3RpdmUiOmZhbHNlLCJIb3Jpem9udGFsQWxpZ25tZW50IjoyLCJWZXJ0aWNhbEFsaWdubWVudCI6MCwiU21hcnRGb3JlZ3JvdW5kIjpudWxsLCJCYWNrZ3JvdW5kRmlsbFR5cGUiOjAsIk1hcmdpbiI6eyIkaWQiOiI1MDMiLCJUb3AiOjAsIkxlZnQiOjAsIlJpZ2h0IjowLCJCb3R0b20iOjB9LCJQYWRkaW5nIjp7IiRpZCI6IjUwNCIsIlRvcCI6MCwiTGVmdCI6MCwiUmlnaHQiOjAsIkJvdHRvbSI6MH0sIkJhY2tncm91bmQiOnsiJHJlZiI6IjEyNCJ9LCJJc1Zpc2libGUiOnRydWUsIldpZHRoIjowLjAsIkhlaWdodCI6MC4wLCJCb3JkZXJTdHlsZSI6eyIkaWQiOiI1MDUiLCJMaW5lQ29sb3IiOm51bGwsIkxpbmVXZWlnaHQiOjAuMCwiTGluZVR5cGUiOjAsIlBhcmVudFN0eWxlIjpudWxsfSwiUGFyZW50U3R5bGUiOm51bGx9LCJEYXRlRm9ybWF0Ijp7IiRpZCI6IjUw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xMCwiU21hcnREdXJhdGlvbkFjdGl2YXRlZCI6ZmFsc2UsIkRhdGVGb3JtYXQiOnsiJHJlZiI6IjUwNiJ9LCJJZCI6IjFmZWEzODJhLTgyYWMtNDc4OC05MDU3LTc5NGNkMTA0ZDEwZSIsIkltcG9ydElkIjpudWxsLCJUaXRsZSI6IlR1bmluZyBvZiBjb250cm9sbGVycyIsIk5vdGUiOm51bGwsIkh5cGVybGluayI6eyIkaWQiOiI1MDciLCJBZGRyZXNzIjoiIiwiU3ViQWRkcmVzcyI6IiJ9LCJJc0NoYW5nZWQiOmZhbHNlLCJJc05ldyI6ZmFsc2V9LCJJbmRleCI6MH1dLCJNaWxlc3RvbmVzIjpbXX0seyIkaWQiOiI1MDgiLCJJZCI6IjhmY2EzYmRhLTRlNWQtNDg0MC1hYmE4LTllNjNhMWRjN2ZlZCIsIkluZGV4IjoxMSwiSGVhZGVyVGV4dCI6IjEwIiwiU3R5bGUiOnsiJGlkIjoiNTA5IiwiSGVhZGVyU3R5bGUiOnsiJGlkIjoiNTEwIiwiVGV4dFN0eWxlIjp7IiRpZCI6IjUxMSIsIkZvbnRTZXR0aW5ncyI6eyIkaWQiOiI1MTIiLCJGb250U2l6ZSI6MTIsIkZvbnROYW1lIjoiQ2FsaWJyaSIsIklzQm9sZCI6ZmFsc2UsIklzSXRhbGljIjpmYWxzZSwiSXNVbmRlcmxpbmVkIjpmYWxzZSwiUGFyZW50U3R5bGUiOm51bGx9LCJBdXRvU2l6ZSI6MCwiRm9yZWdyb3VuZCI6eyIkaWQiOiI1MTMiLCJDb2xvciI6eyIkaWQiOiI1MTQiLCJBIjoyNTUsIlIiOjU1LCJHIjo1NSwiQiI6NTV9fSwiTWF4V2lkdGgiOjAuMCwiTWF4SGVpZ2h0IjowLjAsIlNtYXJ0Rm9yZWdyb3VuZElzQWN0aXZlIjpmYWxzZSwiSG9yaXpvbnRhbEFsaWdubWVudCI6MCwiVmVydGljYWxBbGlnbm1lbnQiOjAsIlNtYXJ0Rm9yZWdyb3VuZCI6bnVsbCwiQmFja2dyb3VuZEZpbGxUeXBlIjowLCJNYXJnaW4iOnsiJHJlZiI6IjE0MCJ9LCJQYWRkaW5nIjp7IiRyZWYiOiIxNDEifSwiQmFja2dyb3VuZCI6bnVsbCwiSXNWaXNpYmxlIjpmYWxzZSwiV2lkdGgiOjAuMCwiSGVpZ2h0IjowLjAsIkJvcmRlclN0eWxlIjpudWxsLCJQYXJlbnRTdHlsZSI6bnVsbH0sIlJlY3RhbmdsZVN0eWxlIjp7IiRpZCI6IjUxNSIsIk1hcmdpbiI6eyIkcmVmIjoiMTQzIn0sIlBhZGRpbmciOnsiJHJlZiI6IjE0NCJ9LCJCYWNrZ3JvdW5kIjp7IiRpZCI6IjUxNiIsIkNvbG9yIjp7IiRpZCI6IjUxNyIsIkEiOjEyNywiUiI6MTY1LCJHIjoxNjUsIkIiOjE2NX19LCJJc1Zpc2libGUiOmZhbHNlLCJXaWR0aCI6MC4wLCJIZWlnaHQiOjAuMCwiQm9yZGVyU3R5bGUiOnsiJGlkIjoiNTE4IiwiTGluZUNvbG9yIjp7IiRpZCI6IjUxOSIsIiR0eXBlIjoiTkxSRS5Db21tb24uRG9tLlNvbGlkQ29sb3JCcnVzaCwgTkxSRS5Db21tb24iLCJDb2xvciI6eyIkaWQiOiI1MjAiLCJBIjoyNTUsIlIiOjU1LCJHIjo1NSwiQiI6NTV9fSwiTGluZVdlaWdodCI6MC4wLCJMaW5lVHlwZSI6MCwiUGFyZW50U3R5bGUiOm51bGx9LCJQYXJlbnRTdHlsZSI6bnVsbH0sIk1hcmdpbiI6eyIkcmVmIjoiMTUwIn0sIlBhZGRpbmciOnsiJHJlZiI6IjE1MSJ9LCJCYWNrZ3JvdW5kIjpudWxsLCJJc1Zpc2libGUiOnRydWUsIldpZHRoIjowLjAsIkhlaWdodCI6MC4wLCJCb3JkZXJTdHlsZSI6bnVsbCwiUGFyZW50U3R5bGUiOm51bGx9LCJCYWNrZ3JvdW5kU3R5bGUiOnsiJGlkIjoiNTIxIiwiTWFyZ2luIjp7IiRyZWYiOiIxNTMifSwiUGFkZGluZyI6eyIkcmVmIjoiMTU0In0sIkJhY2tncm91bmQiOnsiJGlkIjoiNTIyIiwiQ29sb3IiOnsiJGlkIjoiNTIzIiwiQSI6MzgsIlIiOjE2NSwiRyI6MTY1LCJCIjoxNjV9fSwiSXNWaXNpYmxlIjp0cnVlLCJXaWR0aCI6MC4wLCJIZWlnaHQiOjAuMCwiQm9yZGVyU3R5bGUiOnsiJGlkIjoiNTI0IiwiTGluZUNvbG9yIjp7IiRpZCI6IjUyNSIsIiR0eXBlIjoiTkxSRS5Db21tb24uRG9tLlNvbGlkQ29sb3JCcnVzaCwgTkxSRS5Db21tb24iLCJDb2xvciI6eyIkaWQiOiI1MjYiLCJBIjoyNTUsIlIiOjU1LCJHIjo1NSwiQiI6NTV9fSwiTGluZVdlaWdodCI6MC4wLCJMaW5lVHlwZSI6MCwiUGFyZW50U3R5bGUiOm51bGx9LCJQYXJlbnRTdHlsZSI6bnVsbH0sIklzQWJvdmVUaW1lYmFuZCI6ZmFsc2UsIk1hcmdpbiI6eyIkcmVmIjoiMTYwIn0sIlBhZGRpbmciOnsiJHJlZiI6IjE2MSJ9LCJJc1Zpc2libGUiOnRydWUsIldpZHRoIjowLjAsIkhlaWdodCI6MC4wLCJCb3JkZXJTdHlsZSI6bnVsbCwiUGFyZW50U3R5bGUiOm51bGx9LCJUYXNrcyI6W3siJGlkIjoiNTI3IiwiX2F0dGFjaGVkTWlsZXN0b25lcyI6W10sIlRhc2tEZWZpbml0aW9uIjp7IiRpZCI6IjUyOCIsIkdyb3VwTmFtZSI6bnVsbCwiU3RhcnREYXRlIjoiMjAyMS0wNC0zMFQwMDowMDowMCIsIkVuZERhdGUiOiIyMDIxLTA0LTMwVDIzOjU5OjAwIiwiUGVyY2VudGFnZUNvbXBsZXRlIjpudWxsLCJTdHlsZSI6eyIkaWQiOiI1MjkiLCJTaGFwZSI6MSwiU2hhcGVUaGlja25lc3MiOjAsIkR1cmF0aW9uRm9ybWF0IjowLCJJbmNsdWRlTm9uV29ya2luZ0RheXNJbkR1cmF0aW9uIjpmYWxzZSwiUGVyY2VudGFnZUNvbXBsZXRlU3R5bGUiOnsiJGlkIjoiNTMwIiwiRm9udFNldHRpbmdzIjp7IiRpZCI6IjUzM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1MzIiLCJUb3AiOjAsIkxlZnQiOjAsIlJpZ2h0IjowLCJCb3R0b20iOjB9LCJQYWRkaW5nIjp7IiRpZCI6IjUzMyIsIlRvcCI6MCwiTGVmdCI6MCwiUmlnaHQiOjAsIkJvdHRvbSI6MH0sIkJhY2tncm91bmQiOnsiJHJlZiI6Ijg5In0sIklzVmlzaWJsZSI6dHJ1ZSwiV2lkdGgiOjAuMCwiSGVpZ2h0IjowLjAsIkJvcmRlclN0eWxlIjp7IiRpZCI6IjUzNCIsIkxpbmVDb2xvciI6bnVsbCwiTGluZVdlaWdodCI6MC4wLCJMaW5lVHlwZSI6MCwiUGFyZW50U3R5bGUiOm51bGx9LCJQYXJlbnRTdHlsZSI6bnVsbH0sIkR1cmF0aW9uU3R5bGUiOnsiJGlkIjoiNTM1IiwiRm9udFNldHRpbmdzIjp7IiRpZCI6IjUzNiIsIkZvbnRTaXplIjoxMCwiRm9udE5hbWUiOiJDYWxpYnJpIiwiSXNCb2xkIjpmYWxzZSwiSXNJdGFsaWMiOmZhbHNlLCJJc1VuZGVybGluZWQiOmZhbHNlLCJQYXJlbnRTdHlsZSI6bnVsbH0sIkF1dG9TaXplIjowLCJGb3JlZ3JvdW5kIjp7IiRpZCI6IjUzNyIsIkNvbG9yIjp7IiRyZWYiOiI5MyJ9fSwiTWF4V2lkdGgiOjIwMC4wLCJNYXhIZWlnaHQiOiJJbmZpbml0eSIsIlNtYXJ0Rm9yZWdyb3VuZElzQWN0aXZlIjpmYWxzZSwiSG9yaXpvbnRhbEFsaWdubWVudCI6MCwiVmVydGljYWxBbGlnbm1lbnQiOjAsIlNtYXJ0Rm9yZWdyb3VuZCI6bnVsbCwiQmFja2dyb3VuZEZpbGxUeXBlIjowLCJNYXJnaW4iOnsiJGlkIjoiNTM4IiwiVG9wIjowLCJMZWZ0IjowLCJSaWdodCI6MCwiQm90dG9tIjowfSwiUGFkZGluZyI6eyIkaWQiOiI1MzkiLCJUb3AiOjAsIkxlZnQiOjAsIlJpZ2h0IjowLCJCb3R0b20iOjB9LCJCYWNrZ3JvdW5kIjp7IiRyZWYiOiI5NiJ9LCJJc1Zpc2libGUiOnRydWUsIldpZHRoIjowLjAsIkhlaWdodCI6MC4wLCJCb3JkZXJTdHlsZSI6eyIkaWQiOiI1NDAiLCJMaW5lQ29sb3IiOm51bGwsIkxpbmVXZWlnaHQiOjAuMCwiTGluZVR5cGUiOjAsIlBhcmVudFN0eWxlIjpudWxsfSwiUGFyZW50U3R5bGUiOm51bGx9LCJIb3Jpem9udGFsQ29ubmVjdG9yU3R5bGUiOnsiJGlkIjoiNTQxIiwiTGluZUNvbG9yIjp7IiRyZWYiOiI5OCJ9LCJMaW5lV2VpZ2h0IjoxLjAsIkxpbmVUeXBlIjowLCJQYXJlbnRTdHlsZSI6bnVsbH0sIlZlcnRpY2FsQ29ubmVjdG9yU3R5bGUiOnsiJGlkIjoiNTQyIiwiTGluZUNvbG9yIjp7IiRyZWYiOiIxMDE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0cnVlLCJQZXJjZW50YWdlQ29tcGxldGVTaGFwZU9wYWNpdHkiOjM1LCJTaGFwZVN0eWxlIjp7IiRpZCI6IjU0MyIsIk1hcmdpbiI6eyIkaWQiOiI1NDQiLCJUb3AiOjAsIkxlZnQiOjQsIlJpZ2h0Ijo0LCJCb3R0b20iOjB9LCJQYWRkaW5nIjp7IiRpZCI6IjU0NSIsIlRvcCI6MCwiTGVmdCI6MCwiUmlnaHQiOjAsIkJvdHRvbSI6MH0sIkJhY2tncm91bmQiOnsiJGlkIjoiNTQ2IiwiQ29sb3IiOnsiJGlkIjoiNTQ3IiwiQSI6MjU1LCJSIjoyMzQsIkciOjIyLCJCIjozMH19LCJJc1Zpc2libGUiOnRydWUsIldpZHRoIjowLjAsIkhlaWdodCI6MTAuMCwiQm9yZGVyU3R5bGUiOnsiJGlkIjoiNTQ4IiwiTGluZUNvbG9yIjp7IiRyZWYiOiIxMDkifSwiTGluZVdlaWdodCI6MC4wLCJMaW5lVHlwZSI6MCwiUGFyZW50U3R5bGUiOm51bGx9LCJQYXJlbnRTdHlsZSI6bnVsbH0sIlRpdGxlU3R5bGUiOnsiJGlkIjoiNTQ5IiwiRm9udFNldHRpbmdzIjp7IiRpZCI6IjU1MCIsIkZvbnRTaXplIjoxMSwiRm9udE5hbWUiOiJDYWxpYnJpIiwiSXNCb2xkIjp0cnVlLCJJc0l0YWxpYyI6ZmFsc2UsIklzVW5kZXJsaW5lZCI6ZmFsc2UsIlBhcmVudFN0eWxlIjpudWxsfSwiQXV0b1NpemUiOjAsIkZvcmVncm91bmQiOnsiJGlkIjoiNTUxIiwiQ29sb3IiOnsiJHJlZiI6IjExNCJ9fSwiTWF4V2lkdGgiOjk2MC4wLCJNYXhIZWlnaHQiOiJJbmZpbml0eSIsIlNtYXJ0Rm9yZWdyb3VuZElzQWN0aXZlIjpmYWxzZSwiSG9yaXpvbnRhbEFsaWdubWVudCI6MCwiVmVydGljYWxBbGlnbm1lbnQiOjAsIlNtYXJ0Rm9yZWdyb3VuZCI6bnVsbCwiQmFja2dyb3VuZEZpbGxUeXBlIjowLCJNYXJnaW4iOnsiJGlkIjoiNTUyIiwiVG9wIjowLCJMZWZ0IjowLCJSaWdodCI6MCwiQm90dG9tIjowfSwiUGFkZGluZyI6eyIkaWQiOiI1NTMiLCJUb3AiOjAsIkxlZnQiOjAsIlJpZ2h0IjowLCJCb3R0b20iOjB9LCJCYWNrZ3JvdW5kIjp7IiRyZWYiOiIxMTcifSwiSXNWaXNpYmxlIjp0cnVlLCJXaWR0aCI6MC4wLCJIZWlnaHQiOjAuMCwiQm9yZGVyU3R5bGUiOnsiJGlkIjoiNTU0IiwiTGluZUNvbG9yIjpudWxsLCJMaW5lV2VpZ2h0IjowLjAsIkxpbmVUeXBlIjowLCJQYXJlbnRTdHlsZSI6bnVsbH0sIlBhcmVudFN0eWxlIjpudWxsfSwiRGF0ZVN0eWxlIjp7IiRpZCI6IjU1NSIsIkZvbnRTZXR0aW5ncyI6eyIkaWQiOiI1NTYiLCJGb250U2l6ZSI6MTAsIkZvbnROYW1lIjoiQ2FsaWJyaSIsIklzQm9sZCI6ZmFsc2UsIklzSXRhbGljIjpmYWxzZSwiSXNVbmRlcmxpbmVkIjpmYWxzZSwiUGFyZW50U3R5bGUiOm51bGx9LCJBdXRvU2l6ZSI6MCwiRm9yZWdyb3VuZCI6eyIkaWQiOiI1NTciLCJDb2xvciI6eyIkcmVmIjoiMTIxIn19LCJNYXhXaWR0aCI6MjAwLjAsIk1heEhlaWdodCI6IkluZmluaXR5IiwiU21hcnRGb3JlZ3JvdW5kSXNBY3RpdmUiOmZhbHNlLCJIb3Jpem9udGFsQWxpZ25tZW50IjoyLCJWZXJ0aWNhbEFsaWdubWVudCI6MCwiU21hcnRGb3JlZ3JvdW5kIjpudWxsLCJCYWNrZ3JvdW5kRmlsbFR5cGUiOjAsIk1hcmdpbiI6eyIkaWQiOiI1NTgiLCJUb3AiOjAsIkxlZnQiOjAsIlJpZ2h0IjowLCJCb3R0b20iOjB9LCJQYWRkaW5nIjp7IiRpZCI6IjU1OSIsIlRvcCI6MCwiTGVmdCI6MCwiUmlnaHQiOjAsIkJvdHRvbSI6MH0sIkJhY2tncm91bmQiOnsiJHJlZiI6IjEyNCJ9LCJJc1Zpc2libGUiOnRydWUsIldpZHRoIjowLjAsIkhlaWdodCI6MC4wLCJCb3JkZXJTdHlsZSI6eyIkaWQiOiI1NjAiLCJMaW5lQ29sb3IiOm51bGwsIkxpbmVXZWlnaHQiOjAuMCwiTGluZVR5cGUiOjAsIlBhcmVudFN0eWxlIjpudWxsfSwiUGFyZW50U3R5bGUiOm51bGx9LCJEYXRlRm9ybWF0Ijp7IiRpZCI6IjU2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xMiwiU21hcnREdXJhdGlvbkFjdGl2YXRlZCI6ZmFsc2UsIkRhdGVGb3JtYXQiOnsiJHJlZiI6IjU2MSJ9LCJJZCI6IjNmNWQxYjBiLWY4NjItNDRjMi04MjY0LWNiZmZhODViZGU2NiIsIkltcG9ydElkIjpudWxsLCJUaXRsZSI6Ik9QQyBhbmQgaW1wbGVtZW50YXRpb24gb24gcmVhbCBmb3VyIHRhbmsgc3lzdGVtIiwiTm90ZSI6bnVsbCwiSHlwZXJsaW5rIjp7IiRpZCI6IjU2MiIsIkFkZHJlc3MiOiIiLCJTdWJBZGRyZXNzIjoiIn0sIklzQ2hhbmdlZCI6ZmFsc2UsIklzTmV3IjpmYWxzZX0sIkluZGV4IjowfSx7IiRpZCI6IjU2MyIsIl9hdHRhY2hlZE1pbGVzdG9uZXMiOltdLCJUYXNrRGVmaW5pdGlvbiI6eyIkaWQiOiI1NjQiLCJHcm91cE5hbWUiOm51bGwsIlN0YXJ0RGF0ZSI6IjIwMjEtMDUtMzFUMDA6MDA6MDAiLCJFbmREYXRlIjoiMjAyMS0wNS0zMVQyMzo1OTowMCIsIlBlcmNlbnRhZ2VDb21wbGV0ZSI6bnVsbCwiU3R5bGUiOnsiJGlkIjoiNTY1IiwiU2hhcGUiOjUsIlNoYXBlVGhpY2tuZXNzIjowLCJEdXJhdGlvbkZvcm1hdCI6MCwiSW5jbHVkZU5vbldvcmtpbmdEYXlzSW5EdXJhdGlvbiI6ZmFsc2UsIlBlcmNlbnRhZ2VDb21wbGV0ZVN0eWxlIjp7IiRpZCI6IjU2NiIsIkZvbnRTZXR0aW5ncyI6eyIkaWQiOiI1Njc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NTY4IiwiVG9wIjowLCJMZWZ0IjowLCJSaWdodCI6MCwiQm90dG9tIjowfSwiUGFkZGluZyI6eyIkaWQiOiI1NjkiLCJUb3AiOjAsIkxlZnQiOjAsIlJpZ2h0IjowLCJCb3R0b20iOjB9LCJCYWNrZ3JvdW5kIjp7IiRyZWYiOiI4OSJ9LCJJc1Zpc2libGUiOnRydWUsIldpZHRoIjowLjAsIkhlaWdodCI6MC4wLCJCb3JkZXJTdHlsZSI6eyIkaWQiOiI1NzAiLCJMaW5lQ29sb3IiOm51bGwsIkxpbmVXZWlnaHQiOjAuMCwiTGluZVR5cGUiOjAsIlBhcmVudFN0eWxlIjpudWxsfSwiUGFyZW50U3R5bGUiOm51bGx9LCJEdXJhdGlvblN0eWxlIjp7IiRpZCI6IjU3MSIsIkZvbnRTZXR0aW5ncyI6eyIkaWQiOiI1NzIiLCJGb250U2l6ZSI6MTAsIkZvbnROYW1lIjoiQ2FsaWJyaSIsIklzQm9sZCI6ZmFsc2UsIklzSXRhbGljIjpmYWxzZSwiSXNVbmRlcmxpbmVkIjpmYWxzZSwiUGFyZW50U3R5bGUiOm51bGx9LCJBdXRvU2l6ZSI6MCwiRm9yZWdyb3VuZCI6eyIkaWQiOiI1NzMiLCJDb2xvciI6eyIkcmVmIjoiOTMifX0sIk1heFdpZHRoIjoyMDAuMCwiTWF4SGVpZ2h0IjoiSW5maW5pdHkiLCJTbWFydEZvcmVncm91bmRJc0FjdGl2ZSI6ZmFsc2UsIkhvcml6b250YWxBbGlnbm1lbnQiOjAsIlZlcnRpY2FsQWxpZ25tZW50IjowLCJTbWFydEZvcmVncm91bmQiOm51bGwsIkJhY2tncm91bmRGaWxsVHlwZSI6MCwiTWFyZ2luIjp7IiRpZCI6IjU3NCIsIlRvcCI6MCwiTGVmdCI6MCwiUmlnaHQiOjAsIkJvdHRvbSI6MH0sIlBhZGRpbmciOnsiJGlkIjoiNTc1IiwiVG9wIjowLCJMZWZ0IjowLCJSaWdodCI6MCwiQm90dG9tIjowfSwiQmFja2dyb3VuZCI6eyIkcmVmIjoiOTYifSwiSXNWaXNpYmxlIjp0cnVlLCJXaWR0aCI6MC4wLCJIZWlnaHQiOjAuMCwiQm9yZGVyU3R5bGUiOnsiJGlkIjoiNTc2IiwiTGluZUNvbG9yIjpudWxsLCJMaW5lV2VpZ2h0IjowLjAsIkxpbmVUeXBlIjowLCJQYXJlbnRTdHlsZSI6bnVsbH0sIlBhcmVudFN0eWxlIjpudWxsfSwiSG9yaXpvbnRhbENvbm5lY3RvclN0eWxlIjp7IiRpZCI6IjU3NyIsIkxpbmVDb2xvciI6eyIkcmVmIjoiOTgifSwiTGluZVdlaWdodCI6MS4wLCJMaW5lVHlwZSI6MCwiUGFyZW50U3R5bGUiOm51bGx9LCJWZXJ0aWNhbENvbm5lY3RvclN0eWxlIjp7IiRpZCI6IjU3OCIsIkxpbmVDb2xvciI6eyIkcmVmIjoiMTAx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dHJ1ZSwiUGVyY2VudGFnZUNvbXBsZXRlU2hhcGVPcGFjaXR5IjozNSwiU2hhcGVTdHlsZSI6eyIkaWQiOiI1NzkiLCJNYXJnaW4iOnsiJGlkIjoiNTgwIiwiVG9wIjowLCJMZWZ0Ijo0LCJSaWdodCI6NCwiQm90dG9tIjowfSwiUGFkZGluZyI6eyIkaWQiOiI1ODEiLCJUb3AiOjAsIkxlZnQiOjAsIlJpZ2h0IjowLCJCb3R0b20iOjB9LCJCYWNrZ3JvdW5kIjp7IiRpZCI6IjU4MiIsIkNvbG9yIjp7IiRpZCI6IjU4MyIsIkEiOjI1NSwiUiI6MTExLCJHIjo0OSwiQiI6MTUyfX0sIklzVmlzaWJsZSI6dHJ1ZSwiV2lkdGgiOjAuMCwiSGVpZ2h0IjoxMC4wLCJCb3JkZXJTdHlsZSI6eyIkaWQiOiI1ODQiLCJMaW5lQ29sb3IiOnsiJHJlZiI6IjEwOSJ9LCJMaW5lV2VpZ2h0IjowLjAsIkxpbmVUeXBlIjowLCJQYXJlbnRTdHlsZSI6bnVsbH0sIlBhcmVudFN0eWxlIjpudWxsfSwiVGl0bGVTdHlsZSI6eyIkaWQiOiI1ODUiLCJGb250U2V0dGluZ3MiOnsiJGlkIjoiNTg2IiwiRm9udFNpemUiOjExLCJGb250TmFtZSI6IkNhbGlicmkiLCJJc0JvbGQiOnRydWUsIklzSXRhbGljIjpmYWxzZSwiSXNVbmRlcmxpbmVkIjpmYWxzZSwiUGFyZW50U3R5bGUiOm51bGx9LCJBdXRvU2l6ZSI6MCwiRm9yZWdyb3VuZCI6eyIkaWQiOiI1ODciLCJDb2xvciI6eyIkcmVmIjoiMTE0In19LCJNYXhXaWR0aCI6OTYwLjAsIk1heEhlaWdodCI6IkluZmluaXR5IiwiU21hcnRGb3JlZ3JvdW5kSXNBY3RpdmUiOmZhbHNlLCJIb3Jpem9udGFsQWxpZ25tZW50IjowLCJWZXJ0aWNhbEFsaWdubWVudCI6MCwiU21hcnRGb3JlZ3JvdW5kIjpudWxsLCJCYWNrZ3JvdW5kRmlsbFR5cGUiOjAsIk1hcmdpbiI6eyIkaWQiOiI1ODgiLCJUb3AiOjAsIkxlZnQiOjAsIlJpZ2h0IjowLCJCb3R0b20iOjB9LCJQYWRkaW5nIjp7IiRpZCI6IjU4OSIsIlRvcCI6MCwiTGVmdCI6MCwiUmlnaHQiOjAsIkJvdHRvbSI6MH0sIkJhY2tncm91bmQiOnsiJHJlZiI6IjExNyJ9LCJJc1Zpc2libGUiOnRydWUsIldpZHRoIjowLjAsIkhlaWdodCI6MC4wLCJCb3JkZXJTdHlsZSI6eyIkaWQiOiI1OTAiLCJMaW5lQ29sb3IiOm51bGwsIkxpbmVXZWlnaHQiOjAuMCwiTGluZVR5cGUiOjAsIlBhcmVudFN0eWxlIjpudWxsfSwiUGFyZW50U3R5bGUiOm51bGx9LCJEYXRlU3R5bGUiOnsiJGlkIjoiNTkxIiwiRm9udFNldHRpbmdzIjp7IiRpZCI6IjU5MiIsIkZvbnRTaXplIjoxMCwiRm9udE5hbWUiOiJDYWxpYnJpIiwiSXNCb2xkIjpmYWxzZSwiSXNJdGFsaWMiOmZhbHNlLCJJc1VuZGVybGluZWQiOmZhbHNlLCJQYXJlbnRTdHlsZSI6bnVsbH0sIkF1dG9TaXplIjowLCJGb3JlZ3JvdW5kIjp7IiRpZCI6IjU5MyIsIkNvbG9yIjp7IiRyZWYiOiIxMjEifX0sIk1heFdpZHRoIjoyMDAuMCwiTWF4SGVpZ2h0IjoiSW5maW5pdHkiLCJTbWFydEZvcmVncm91bmRJc0FjdGl2ZSI6ZmFsc2UsIkhvcml6b250YWxBbGlnbm1lbnQiOjIsIlZlcnRpY2FsQWxpZ25tZW50IjowLCJTbWFydEZvcmVncm91bmQiOm51bGwsIkJhY2tncm91bmRGaWxsVHlwZSI6MCwiTWFyZ2luIjp7IiRpZCI6IjU5NCIsIlRvcCI6MCwiTGVmdCI6MCwiUmlnaHQiOjAsIkJvdHRvbSI6MH0sIlBhZGRpbmciOnsiJGlkIjoiNTk1IiwiVG9wIjowLCJMZWZ0IjowLCJSaWdodCI6MCwiQm90dG9tIjowfSwiQmFja2dyb3VuZCI6eyIkcmVmIjoiMTI0In0sIklzVmlzaWJsZSI6dHJ1ZSwiV2lkdGgiOjAuMCwiSGVpZ2h0IjowLjAsIkJvcmRlclN0eWxlIjp7IiRpZCI6IjU5NiIsIkxpbmVDb2xvciI6bnVsbCwiTGluZVdlaWdodCI6MC4wLCJMaW5lVHlwZSI6MCwiUGFyZW50U3R5bGUiOm51bGx9LCJQYXJlbnRTdHlsZSI6bnVsbH0sIkRhdGVGb3JtYXQiOnsiJGlkIjoiNTk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zLCJTbWFydER1cmF0aW9uQWN0aXZhdGVkIjpmYWxzZSwiRGF0ZUZvcm1hdCI6eyIkcmVmIjoiNTk3In0sIklkIjoiNzAxYmUwZTYtNWJhZC00MGEzLWI5M2YtZTJjNjNiZjQzYjFiIiwiSW1wb3J0SWQiOm51bGwsIlRpdGxlIjoiSGFuZCBpbiIsIk5vdGUiOm51bGwsIkh5cGVybGluayI6eyIkaWQiOiI1OTgiLCJBZGRyZXNzIjoiIiwiU3ViQWRkcmVzcyI6IiJ9LCJJc0NoYW5nZWQiOmZhbHNlLCJJc05ldyI6ZmFsc2V9LCJJbmRleCI6MH1dLCJNaWxlc3RvbmVzIjpbXX1dLCJNc1Byb2plY3RJdGVtc1RyZWUiOnsiJGlkIjoiNTk5IiwiUm9vdCI6eyJJbXBvcnRJZCI6bnVsbCwiSXNJbXBvcnRlZCI6ZmFsc2UsIkNoaWxkcmVuIjpbXX19LCJNZXRhZGF0YSI6eyIkaWQiOiI2MDAiLCJSZWNlbnRDb2xvcnNDb2xsZWN0aW9uIjoiW1wiI0ZGNkYzMTk4XCIsXCIjRkYxQUFBNDJcIixcIiNGRjAwMDAwMFwiLFwiI0ZGRUExNjFFXCIsXCIjRkZFRDdEMzFcIl0ifSwiU2V0dGluZ3MiOnsiJGlkIjoiNjAxIiwiSW1wYU9wdGlvbnMiOnsiJGlkIjoiNjAy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NjAzIiwiVXNlVGltZSI6ZmFsc2UsIldvcmtEYXlTdGFydCI6IjAwOjAwOjAwIiwiV29ya0RheUVuZCI6IjIzOjU5OjAwIn0sIkxhc3RVc2VkVGVtcGxhdGVJZCI6ImNjMjZmODYzLTI3Y2UtNDgwZS1hNTg5LWIzZjEyZjJkNmViMCJ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118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Gantt chart for AAPC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Gantt chart for AAPC</dc:title>
  <dc:creator>45427</dc:creator>
  <cp:lastModifiedBy>45427</cp:lastModifiedBy>
  <cp:revision>3</cp:revision>
  <dcterms:created xsi:type="dcterms:W3CDTF">2021-03-05T08:31:27Z</dcterms:created>
  <dcterms:modified xsi:type="dcterms:W3CDTF">2021-03-05T09:00:03Z</dcterms:modified>
</cp:coreProperties>
</file>