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1/18/16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Smelling Sepsis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Anders Berliner</a:t>
            </a:r>
          </a:p>
          <a:p>
            <a:r>
              <a:rPr lang="en-US" dirty="0" smtClean="0"/>
              <a:t>20160118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9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sepsis?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Sepsis ~ blood stream infection by bacteria/fungus</a:t>
            </a:r>
          </a:p>
          <a:p>
            <a:r>
              <a:rPr lang="en-US" dirty="0" smtClean="0"/>
              <a:t>US ~ Leading cause of death for hospital acquired illness</a:t>
            </a:r>
          </a:p>
          <a:p>
            <a:r>
              <a:rPr lang="en-US" dirty="0" smtClean="0"/>
              <a:t>Kills __ annually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7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sepsis treated?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Blood culture </a:t>
            </a:r>
            <a:r>
              <a:rPr lang="en-US" dirty="0" smtClean="0">
                <a:sym typeface="Wingdings"/>
              </a:rPr>
              <a:t> </a:t>
            </a:r>
            <a:r>
              <a:rPr lang="en-US" u="sng" dirty="0" smtClean="0">
                <a:solidFill>
                  <a:srgbClr val="0000FF"/>
                </a:solidFill>
                <a:sym typeface="Wingdings"/>
              </a:rPr>
              <a:t>detection</a:t>
            </a:r>
            <a:r>
              <a:rPr lang="en-US" dirty="0" smtClean="0">
                <a:sym typeface="Wingdings"/>
              </a:rPr>
              <a:t> (you are infected)</a:t>
            </a:r>
          </a:p>
          <a:p>
            <a:pPr lvl="1"/>
            <a:r>
              <a:rPr lang="en-US" dirty="0" smtClean="0">
                <a:sym typeface="Wingdings"/>
              </a:rPr>
              <a:t>12-24 hours</a:t>
            </a:r>
          </a:p>
          <a:p>
            <a:pPr lvl="1"/>
            <a:r>
              <a:rPr lang="en-US" dirty="0" smtClean="0">
                <a:sym typeface="Wingdings"/>
              </a:rPr>
              <a:t>May start treatment with general antibiotic</a:t>
            </a:r>
          </a:p>
          <a:p>
            <a:r>
              <a:rPr lang="en-US" u="sng" dirty="0" smtClean="0">
                <a:solidFill>
                  <a:srgbClr val="0000FF"/>
                </a:solidFill>
                <a:sym typeface="Wingdings"/>
              </a:rPr>
              <a:t>Gram</a:t>
            </a:r>
            <a:r>
              <a:rPr lang="en-US" dirty="0" smtClean="0">
                <a:sym typeface="Wingdings"/>
              </a:rPr>
              <a:t> stain  membrane type of bacteria (what family of bacteria)</a:t>
            </a:r>
          </a:p>
          <a:p>
            <a:pPr lvl="1"/>
            <a:r>
              <a:rPr lang="en-US" dirty="0" smtClean="0">
                <a:sym typeface="Wingdings"/>
              </a:rPr>
              <a:t>Done by technician</a:t>
            </a:r>
          </a:p>
          <a:p>
            <a:pPr lvl="1"/>
            <a:r>
              <a:rPr lang="en-US" dirty="0" smtClean="0">
                <a:sym typeface="Wingdings"/>
              </a:rPr>
              <a:t>1 hour once “lab is open”</a:t>
            </a:r>
          </a:p>
          <a:p>
            <a:pPr lvl="1"/>
            <a:endParaRPr lang="en-US" dirty="0" smtClean="0">
              <a:sym typeface="Wingdings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2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sepsis treated?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Re-grow on plate, inspect  </a:t>
            </a:r>
            <a:r>
              <a:rPr lang="en-US" u="sng" dirty="0">
                <a:solidFill>
                  <a:srgbClr val="0000FF"/>
                </a:solidFill>
                <a:sym typeface="Wingdings"/>
              </a:rPr>
              <a:t>identification</a:t>
            </a:r>
            <a:r>
              <a:rPr lang="en-US" dirty="0">
                <a:sym typeface="Wingdings"/>
              </a:rPr>
              <a:t> (what species of bacteria)</a:t>
            </a:r>
          </a:p>
          <a:p>
            <a:pPr lvl="1"/>
            <a:r>
              <a:rPr lang="en-US" dirty="0">
                <a:sym typeface="Wingdings"/>
              </a:rPr>
              <a:t>Must re-grow bacteria even in automated systems</a:t>
            </a:r>
          </a:p>
          <a:p>
            <a:pPr lvl="1"/>
            <a:r>
              <a:rPr lang="en-US" dirty="0">
                <a:sym typeface="Wingdings"/>
              </a:rPr>
              <a:t>1-2 days once “lab is open”</a:t>
            </a:r>
          </a:p>
          <a:p>
            <a:r>
              <a:rPr lang="en-US" dirty="0">
                <a:sym typeface="Wingdings"/>
              </a:rPr>
              <a:t>Susceptibility test  which antibiotic works on the bug in your blood</a:t>
            </a:r>
          </a:p>
          <a:p>
            <a:pPr lvl="1"/>
            <a:r>
              <a:rPr lang="en-US" dirty="0">
                <a:sym typeface="Wingdings"/>
              </a:rPr>
              <a:t>2 hours</a:t>
            </a:r>
          </a:p>
          <a:p>
            <a:pPr lvl="1"/>
            <a:r>
              <a:rPr lang="en-US" dirty="0">
                <a:sym typeface="Wingdings"/>
              </a:rPr>
              <a:t>Doctor prescribes the appropriate drug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“smell” </a:t>
            </a:r>
            <a:r>
              <a:rPr lang="en-US" dirty="0" err="1" smtClean="0"/>
              <a:t>spesis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 Technologies, Mountain View CA</a:t>
            </a:r>
          </a:p>
          <a:p>
            <a:pPr lvl="1"/>
            <a:r>
              <a:rPr lang="en-US" dirty="0" smtClean="0"/>
              <a:t>CSA – postage stamp sized, volatile-sensitive paper</a:t>
            </a:r>
          </a:p>
          <a:p>
            <a:pPr lvl="1"/>
            <a:r>
              <a:rPr lang="en-US" dirty="0" smtClean="0"/>
              <a:t>Image sensor as it “smells” blood culture</a:t>
            </a:r>
          </a:p>
          <a:p>
            <a:pPr lvl="1"/>
            <a:r>
              <a:rPr lang="en-US" dirty="0" smtClean="0"/>
              <a:t>Track response curves to combine Detection, Gram, Identification into one automated step</a:t>
            </a:r>
          </a:p>
          <a:p>
            <a:r>
              <a:rPr lang="en-US" dirty="0" smtClean="0"/>
              <a:t>Detection</a:t>
            </a:r>
          </a:p>
          <a:p>
            <a:r>
              <a:rPr lang="en-US" dirty="0" smtClean="0"/>
              <a:t>Gram</a:t>
            </a:r>
          </a:p>
          <a:p>
            <a:r>
              <a:rPr lang="en-US" dirty="0" smtClean="0"/>
              <a:t>Identification</a:t>
            </a:r>
          </a:p>
          <a:p>
            <a:r>
              <a:rPr lang="en-US" dirty="0" smtClean="0"/>
              <a:t>Susceptibility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3883" y="3167342"/>
            <a:ext cx="2116486" cy="134847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9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1078 synthetic blood cultures</a:t>
            </a:r>
          </a:p>
          <a:p>
            <a:r>
              <a:rPr lang="en-US" dirty="0" smtClean="0"/>
              <a:t>Group of response curves for: </a:t>
            </a:r>
          </a:p>
          <a:p>
            <a:pPr lvl="1"/>
            <a:r>
              <a:rPr lang="en-US" dirty="0" smtClean="0"/>
              <a:t>219 features: 73 “spots” X 3 colors (RGB)</a:t>
            </a:r>
          </a:p>
          <a:p>
            <a:pPr lvl="1"/>
            <a:r>
              <a:rPr lang="en-US" dirty="0" smtClean="0"/>
              <a:t>60-120 time points: every 20 minutes</a:t>
            </a:r>
          </a:p>
          <a:p>
            <a:pPr lvl="1"/>
            <a:r>
              <a:rPr lang="en-US" dirty="0"/>
              <a:t>Specific Technology already extracted median color </a:t>
            </a:r>
            <a:r>
              <a:rPr lang="en-US" dirty="0" smtClean="0"/>
              <a:t>intensity for each spot, each time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523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</a:p>
          <a:p>
            <a:pPr lvl="1"/>
            <a:r>
              <a:rPr lang="en-US" dirty="0" smtClean="0"/>
              <a:t>Control</a:t>
            </a:r>
          </a:p>
          <a:p>
            <a:pPr lvl="1"/>
            <a:r>
              <a:rPr lang="en-US" dirty="0" err="1" smtClean="0"/>
              <a:t>A.baumanni</a:t>
            </a:r>
            <a:endParaRPr lang="en-US" dirty="0" smtClean="0"/>
          </a:p>
          <a:p>
            <a:pPr lvl="1"/>
            <a:r>
              <a:rPr lang="en-US" dirty="0" err="1" smtClean="0"/>
              <a:t>E.Coli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  <a:p>
            <a:pPr lvl="1"/>
            <a:r>
              <a:rPr lang="en-US" dirty="0"/>
              <a:t>0 (Control)</a:t>
            </a:r>
          </a:p>
          <a:p>
            <a:pPr lvl="1"/>
            <a:r>
              <a:rPr lang="en-US" dirty="0"/>
              <a:t>1 (Spiked with bacteria)</a:t>
            </a:r>
          </a:p>
          <a:p>
            <a:r>
              <a:rPr lang="en-US" dirty="0"/>
              <a:t>Gram</a:t>
            </a:r>
          </a:p>
          <a:p>
            <a:pPr lvl="1"/>
            <a:r>
              <a:rPr lang="en-US" dirty="0"/>
              <a:t>p (Gram + bacteria)</a:t>
            </a:r>
          </a:p>
          <a:p>
            <a:pPr lvl="1"/>
            <a:r>
              <a:rPr lang="en-US" dirty="0"/>
              <a:t>n (Gram – bacteria)</a:t>
            </a:r>
          </a:p>
          <a:p>
            <a:pPr lvl="1"/>
            <a:r>
              <a:rPr lang="en-US" dirty="0"/>
              <a:t>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4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to “smell” sepsis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models: detection ~ gram ~ classification</a:t>
            </a:r>
          </a:p>
          <a:p>
            <a:r>
              <a:rPr lang="en-US" dirty="0" smtClean="0"/>
              <a:t>Series models: model at each time point informs the next time point</a:t>
            </a:r>
          </a:p>
          <a:p>
            <a:r>
              <a:rPr lang="en-US" dirty="0" smtClean="0"/>
              <a:t>Feature engineering: characterize growth curve to this point in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2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Polynomial Curve Fit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Sigmoidal Curve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55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35</TotalTime>
  <Words>311</Words>
  <Application>Microsoft Macintosh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Smelling Sepsis</vt:lpstr>
      <vt:lpstr>What is sepsis?</vt:lpstr>
      <vt:lpstr>How is sepsis treated?</vt:lpstr>
      <vt:lpstr>How is sepsis treated?</vt:lpstr>
      <vt:lpstr>How do we “smell” spesis?</vt:lpstr>
      <vt:lpstr>Data</vt:lpstr>
      <vt:lpstr>Labels</vt:lpstr>
      <vt:lpstr>Machine Learning to “smell” sepsis</vt:lpstr>
      <vt:lpstr>Feature Engineering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Smelling Sepsis</dc:title>
  <dc:creator>Anders Berliner</dc:creator>
  <cp:lastModifiedBy>Anders Berliner</cp:lastModifiedBy>
  <cp:revision>4</cp:revision>
  <dcterms:created xsi:type="dcterms:W3CDTF">2016-01-18T15:35:24Z</dcterms:created>
  <dcterms:modified xsi:type="dcterms:W3CDTF">2016-01-18T16:10:27Z</dcterms:modified>
</cp:coreProperties>
</file>