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nb-NO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b-NO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b-NO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nb-NO" sz="6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Strupe Ungdomsskole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Rollen vår i uttestingen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Erfaringer og drøftinger rundt øktene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Konklusjon og diskusjon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Kort demo av Processing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Live-demo av Processing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Rollen vår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 programmering som verktøy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Introduksjon for elevene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Teste oppgaver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Hjelpe til i undervisningen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Dokumentere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3050"/>
            <a:ext cx="10972800" cy="1144588"/>
          </a:xfrm>
        </p:spPr>
        <p:txBody>
          <a:bodyPr/>
          <a:lstStyle/>
          <a:p>
            <a:r>
              <a:rPr lang="nb-NO" dirty="0"/>
              <a:t>«Demo» av Processing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0" y="1604963"/>
            <a:ext cx="10972800" cy="3976687"/>
          </a:xfrm>
        </p:spPr>
        <p:txBody>
          <a:bodyPr/>
          <a:lstStyle/>
          <a:p>
            <a:r>
              <a:rPr lang="nb-NO" dirty="0"/>
              <a:t>Viser hvordan grensesnittet ser ut</a:t>
            </a:r>
          </a:p>
          <a:p>
            <a:r>
              <a:rPr lang="nb-NO" dirty="0"/>
              <a:t>Viser hvordan man lager et lite program med geometriske figurer.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82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Undervisningen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Geometri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Introduksjon av ulike begreper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Koordinatsystem med omvendt Y-akse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Gjennomgang av innebygde metoder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Farging av objekter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Undervisningen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Oppgaver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Formelsnu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Koordinater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Lage geometriske figurer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Farging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Erfaring og drøfting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Bruk av variabler i problemløsning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Ikke veldig intuitivt for elevene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Introduksjon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Viktig med god introduksjon for elevene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Live-demo, ikke statisk PowerPoint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Diskusjon og konklusjon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Vanskelighetsgrad i oppgavene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Greit nivå for de fleste elevene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Noen byks i vanskelighet mellom enkelte oppgaver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Bruk av ekstrautstyr i forbindelse med oppgaver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Printing av oppgavesvar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Problemer og utfordringer (nettverk, logistikk, et </a:t>
            </a:r>
            <a:r>
              <a:rPr lang="nb-NO" sz="20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cetera</a:t>
            </a:r>
            <a:r>
              <a:rPr lang="nb-NO" sz="2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 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Litt om verktøyet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Processing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Godt til bruk av grafiske elementer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«Stillbilder» og animasjoner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og tre dimensjoner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Jevn læringskurve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 også lage egne klasser og metoder for fremstilling av geografiske figurer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Kan jobbe med Java og Python (installeres separat)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nb-NO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Alternative verktøy og språk</a:t>
            </a:r>
            <a:endParaRPr lang="nb-NO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 språk til Processing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JavaScript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Alternative språk til </a:t>
            </a:r>
            <a:r>
              <a:rPr lang="nb-NO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Scratch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MIT </a:t>
            </a:r>
            <a:r>
              <a:rPr lang="nb-NO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App</a:t>
            </a:r>
            <a:r>
              <a:rPr lang="nb-NO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nb-NO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Inventor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4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Tynker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nb-NO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Logo, av historiske grunner</a:t>
            </a:r>
            <a:endParaRPr lang="nb-NO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«Demo» av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Strupe Ungdomsskole</dc:title>
  <dc:creator>Anders Bolt-Evensen</dc:creator>
  <cp:lastModifiedBy>Anders Bolt-Evensen</cp:lastModifiedBy>
  <cp:revision>11</cp:revision>
  <dcterms:created xsi:type="dcterms:W3CDTF">2016-05-31T12:42:16Z</dcterms:created>
  <dcterms:modified xsi:type="dcterms:W3CDTF">2016-06-02T08:02:02Z</dcterms:modified>
  <dc:language>nb-NO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