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2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67246" autoAdjust="0"/>
  </p:normalViewPr>
  <p:slideViewPr>
    <p:cSldViewPr>
      <p:cViewPr varScale="1">
        <p:scale>
          <a:sx n="58" d="100"/>
          <a:sy n="58" d="100"/>
        </p:scale>
        <p:origin x="23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546</Words>
  <Application>Microsoft Office PowerPoint</Application>
  <PresentationFormat>Bildschirmpräsentation (4:3)</PresentationFormat>
  <Paragraphs>147</Paragraphs>
  <Slides>12</Slides>
  <Notes>6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Tag 1: Git &amp; GitLab, Git-Workflow im Team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Malte Fischer</cp:lastModifiedBy>
  <cp:revision>507</cp:revision>
  <cp:lastPrinted>1996-08-01T16:36:58Z</cp:lastPrinted>
  <dcterms:created xsi:type="dcterms:W3CDTF">2024-05-03T10:07:43Z</dcterms:created>
  <dcterms:modified xsi:type="dcterms:W3CDTF">2024-06-10T08:33:43Z</dcterms:modified>
</cp:coreProperties>
</file>