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74" d="100"/>
          <a:sy n="74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</a:t>
            </a:r>
            <a:r>
              <a:rPr lang="en-US"/>
              <a:t>: </a:t>
            </a:r>
            <a:r>
              <a:rPr lang="nl-NL"/>
              <a:t>gitlab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1748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392</cp:revision>
  <cp:lastPrinted>1996-08-01T16:36:58Z</cp:lastPrinted>
  <dcterms:created xsi:type="dcterms:W3CDTF">2024-05-03T10:07:43Z</dcterms:created>
  <dcterms:modified xsi:type="dcterms:W3CDTF">2024-06-11T10:19:54Z</dcterms:modified>
</cp:coreProperties>
</file>