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07.06.2024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nicht zwingend erforderlich</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der Orchestrierung (</a:t>
            </a:r>
            <a:r>
              <a:rPr lang="de-DE" sz="1800" dirty="0" err="1"/>
              <a:t>Kubernetes</a:t>
            </a:r>
            <a:r>
              <a:rPr lang="de-DE" sz="1800" dirty="0"/>
              <a:t>), </a:t>
            </a:r>
            <a:r>
              <a:rPr lang="de-DE" sz="1800" dirty="0" err="1"/>
              <a:t>picked</a:t>
            </a:r>
            <a:r>
              <a:rPr lang="de-DE" sz="1800" dirty="0"/>
              <a:t> den Commit und </a:t>
            </a:r>
            <a:r>
              <a:rPr lang="de-DE" sz="1800" dirty="0" err="1"/>
              <a:t>pulled</a:t>
            </a:r>
            <a:r>
              <a:rPr lang="de-DE" sz="1800" dirty="0"/>
              <a:t> den neuen deklarativen Zustand aus </a:t>
            </a:r>
            <a:r>
              <a:rPr lang="de-DE" sz="1800" dirty="0" err="1"/>
              <a:t>git</a:t>
            </a:r>
            <a:endParaRPr lang="de-DE" sz="1800" dirty="0"/>
          </a:p>
          <a:p>
            <a:pPr>
              <a:buFont typeface="Arial" panose="020B0604020202020204" pitchFamily="34" charset="0"/>
              <a:buChar char="•"/>
            </a:pPr>
            <a:r>
              <a:rPr lang="de-DE" sz="2000" dirty="0"/>
              <a:t>Sobald Änderungen im PR </a:t>
            </a:r>
            <a:r>
              <a:rPr lang="de-DE" sz="2000" dirty="0" err="1"/>
              <a:t>approved</a:t>
            </a:r>
            <a:r>
              <a:rPr lang="de-DE" sz="2000" dirty="0"/>
              <a:t> und </a:t>
            </a:r>
            <a:r>
              <a:rPr lang="de-DE" sz="2000" dirty="0" err="1"/>
              <a:t>merged</a:t>
            </a:r>
            <a:r>
              <a:rPr lang="de-DE" sz="2000"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Arial" panose="020B0604020202020204" pitchFamily="34" charset="0"/>
              <a:buChar char="•"/>
            </a:pPr>
            <a:r>
              <a:rPr lang="de-DE"/>
              <a:t>Möglicherweise komplex</a:t>
            </a:r>
            <a:endParaRPr lang="de-DE" dirty="0"/>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3364</Words>
  <Application>Microsoft Office PowerPoint</Application>
  <PresentationFormat>Bildschirmpräsentation (4:3)</PresentationFormat>
  <Paragraphs>678</Paragraphs>
  <Slides>37</Slides>
  <Notes>26</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170</cp:revision>
  <cp:lastPrinted>1996-08-01T16:36:58Z</cp:lastPrinted>
  <dcterms:created xsi:type="dcterms:W3CDTF">2024-05-03T10:07:43Z</dcterms:created>
  <dcterms:modified xsi:type="dcterms:W3CDTF">2024-06-07T14:33:31Z</dcterms:modified>
</cp:coreProperties>
</file>