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84"/>
  </p:notesMasterIdLst>
  <p:handoutMasterIdLst>
    <p:handoutMasterId r:id="rId85"/>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591" r:id="rId37"/>
    <p:sldId id="625" r:id="rId38"/>
    <p:sldId id="626" r:id="rId39"/>
    <p:sldId id="632" r:id="rId40"/>
    <p:sldId id="627" r:id="rId41"/>
    <p:sldId id="633" r:id="rId42"/>
    <p:sldId id="628" r:id="rId43"/>
    <p:sldId id="634" r:id="rId44"/>
    <p:sldId id="629" r:id="rId45"/>
    <p:sldId id="635" r:id="rId46"/>
    <p:sldId id="630" r:id="rId47"/>
    <p:sldId id="636" r:id="rId48"/>
    <p:sldId id="631" r:id="rId49"/>
    <p:sldId id="637" r:id="rId50"/>
    <p:sldId id="640" r:id="rId51"/>
    <p:sldId id="641" r:id="rId52"/>
    <p:sldId id="642" r:id="rId53"/>
    <p:sldId id="643" r:id="rId54"/>
    <p:sldId id="648" r:id="rId55"/>
    <p:sldId id="644" r:id="rId56"/>
    <p:sldId id="649" r:id="rId57"/>
    <p:sldId id="645" r:id="rId58"/>
    <p:sldId id="650" r:id="rId59"/>
    <p:sldId id="646" r:id="rId60"/>
    <p:sldId id="651" r:id="rId61"/>
    <p:sldId id="647" r:id="rId62"/>
    <p:sldId id="652" r:id="rId63"/>
    <p:sldId id="653" r:id="rId64"/>
    <p:sldId id="658" r:id="rId65"/>
    <p:sldId id="664" r:id="rId66"/>
    <p:sldId id="659" r:id="rId67"/>
    <p:sldId id="665" r:id="rId68"/>
    <p:sldId id="660" r:id="rId69"/>
    <p:sldId id="666" r:id="rId70"/>
    <p:sldId id="667" r:id="rId71"/>
    <p:sldId id="661" r:id="rId72"/>
    <p:sldId id="668" r:id="rId73"/>
    <p:sldId id="662" r:id="rId74"/>
    <p:sldId id="669" r:id="rId75"/>
    <p:sldId id="670" r:id="rId76"/>
    <p:sldId id="671" r:id="rId77"/>
    <p:sldId id="672" r:id="rId78"/>
    <p:sldId id="592" r:id="rId79"/>
    <p:sldId id="593" r:id="rId80"/>
    <p:sldId id="594" r:id="rId81"/>
    <p:sldId id="597" r:id="rId82"/>
    <p:sldId id="595" r:id="rId8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81" d="100"/>
          <a:sy n="81" d="100"/>
        </p:scale>
        <p:origin x="60"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28.05.2024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(nicht Projekt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(nicht Projekt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(Docker!) für den Runner angeben</a:t>
            </a:r>
          </a:p>
          <a:p>
            <a:pPr marL="457200" indent="-457200">
              <a:buFont typeface="+mj-lt"/>
              <a:buAutoNum type="arabicPeriod"/>
            </a:pPr>
            <a:r>
              <a:rPr lang="de-DE" sz="2000" dirty="0"/>
              <a:t>Standard Image angeben, welches genutzt werden soll, falls in .</a:t>
            </a:r>
            <a:r>
              <a:rPr lang="de-DE" sz="2000" dirty="0" err="1"/>
              <a:t>gitlab-ci.yml</a:t>
            </a:r>
            <a:r>
              <a:rPr lang="de-DE" sz="20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endParaRPr lang="de-DE" dirty="0"/>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1567570019"/>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p:txBody>
      </p:sp>
    </p:spTree>
    <p:extLst>
      <p:ext uri="{BB962C8B-B14F-4D97-AF65-F5344CB8AC3E}">
        <p14:creationId xmlns:p14="http://schemas.microsoft.com/office/powerpoint/2010/main" val="9497300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F072594-2447-5EB7-7AAF-47596D7C1121}"/>
              </a:ext>
            </a:extLst>
          </p:cNvPr>
          <p:cNvSpPr>
            <a:spLocks noGrp="1"/>
          </p:cNvSpPr>
          <p:nvPr>
            <p:ph idx="1"/>
          </p:nvPr>
        </p:nvSpPr>
        <p:spPr/>
        <p:txBody>
          <a:bodyPr/>
          <a:lstStyle/>
          <a:p>
            <a:pPr marL="0" indent="0">
              <a:buNone/>
            </a:pPr>
            <a:endParaRPr lang="de-DE" dirty="0"/>
          </a:p>
        </p:txBody>
      </p:sp>
    </p:spTree>
    <p:extLst>
      <p:ext uri="{BB962C8B-B14F-4D97-AF65-F5344CB8AC3E}">
        <p14:creationId xmlns:p14="http://schemas.microsoft.com/office/powerpoint/2010/main" val="8154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6741</Words>
  <Application>Microsoft Office PowerPoint</Application>
  <PresentationFormat>Bildschirmpräsentation (4:3)</PresentationFormat>
  <Paragraphs>1021</Paragraphs>
  <Slides>81</Slides>
  <Notes>67</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81</vt:i4>
      </vt:variant>
    </vt:vector>
  </HeadingPairs>
  <TitlesOfParts>
    <vt:vector size="9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vt:lpstr>
      <vt:lpstr>Wollen wir das?</vt:lpstr>
      <vt:lpstr>Wollen wir das?</vt:lpstr>
      <vt:lpstr>Wollen wir das?</vt:lpstr>
      <vt:lpstr>GitLab Runner</vt:lpstr>
      <vt:lpstr>GitLab Runner</vt:lpstr>
      <vt:lpstr>GitLab Runner</vt:lpstr>
      <vt:lpstr>Container/Docker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288</cp:revision>
  <cp:lastPrinted>1996-08-01T16:36:58Z</cp:lastPrinted>
  <dcterms:created xsi:type="dcterms:W3CDTF">2024-05-03T10:07:43Z</dcterms:created>
  <dcterms:modified xsi:type="dcterms:W3CDTF">2024-05-28T15:45:05Z</dcterms:modified>
</cp:coreProperties>
</file>